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2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21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66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46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55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15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32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39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8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0EEC-1E7B-4536-8941-B56AF490A49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4B63A-D458-400B-ADE4-64D115A105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700" b="1" dirty="0" smtClean="0"/>
              <a:t>74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705572"/>
            <a:ext cx="6400800" cy="1314450"/>
          </a:xfrm>
        </p:spPr>
        <p:txBody>
          <a:bodyPr/>
          <a:lstStyle/>
          <a:p>
            <a:r>
              <a:rPr lang="fr-FR" b="1" i="1" dirty="0" err="1" smtClean="0"/>
              <a:t>Tany</a:t>
            </a:r>
            <a:r>
              <a:rPr lang="fr-FR" b="1" i="1" dirty="0" smtClean="0"/>
              <a:t> </a:t>
            </a:r>
            <a:r>
              <a:rPr lang="fr-FR" b="1" i="1" dirty="0" err="1" smtClean="0"/>
              <a:t>Betlehema</a:t>
            </a:r>
            <a:r>
              <a:rPr lang="fr-FR" b="1" i="1" dirty="0" smtClean="0"/>
              <a:t> </a:t>
            </a:r>
            <a:r>
              <a:rPr lang="fr-FR" b="1" i="1" dirty="0" err="1" smtClean="0"/>
              <a:t>fahiny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0504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1.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Betlehema</a:t>
            </a:r>
            <a:r>
              <a:rPr lang="en-GB" sz="5400" b="1" dirty="0"/>
              <a:t> </a:t>
            </a:r>
            <a:r>
              <a:rPr lang="en-GB" sz="5400" b="1" dirty="0" err="1"/>
              <a:t>fahiny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Tao an-</a:t>
            </a:r>
            <a:r>
              <a:rPr lang="en-GB" sz="5400" b="1" dirty="0" err="1"/>
              <a:t>tranon’omby</a:t>
            </a:r>
            <a:r>
              <a:rPr lang="en-GB" sz="5400" b="1" dirty="0"/>
              <a:t> re,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Nisy</a:t>
            </a:r>
            <a:r>
              <a:rPr lang="en-GB" sz="5400" b="1" dirty="0"/>
              <a:t>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Tampofoan-dreniny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Kristy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io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Zanak’i</a:t>
            </a:r>
            <a:r>
              <a:rPr lang="en-GB" sz="5400" b="1" dirty="0"/>
              <a:t> Maria </a:t>
            </a:r>
            <a:r>
              <a:rPr lang="en-GB" sz="5400" b="1" dirty="0" err="1"/>
              <a:t>madio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91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2. </a:t>
            </a:r>
            <a:r>
              <a:rPr lang="en-GB" sz="5400" b="1" dirty="0" err="1"/>
              <a:t>Nahafoy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Rainy </a:t>
            </a:r>
            <a:r>
              <a:rPr lang="en-GB" sz="5400" b="1" dirty="0" err="1"/>
              <a:t>Izy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nandao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nandà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trano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Andriamanitra</a:t>
            </a:r>
            <a:r>
              <a:rPr lang="en-GB" sz="5400" b="1" dirty="0"/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Toe-</a:t>
            </a:r>
            <a:r>
              <a:rPr lang="en-GB" sz="5400" b="1" dirty="0" err="1"/>
              <a:t>pahantrana</a:t>
            </a:r>
            <a:r>
              <a:rPr lang="en-GB" sz="5400" b="1" dirty="0"/>
              <a:t> re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An’ny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11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3. </a:t>
            </a:r>
            <a:r>
              <a:rPr lang="en-GB" sz="5400" b="1" dirty="0" err="1"/>
              <a:t>Fony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mbola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nanaiky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nanoa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reny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nanetry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kristiana</a:t>
            </a:r>
            <a:r>
              <a:rPr lang="en-GB" sz="5400" b="1" dirty="0"/>
              <a:t> e !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Manaraha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re !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266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4.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hitantsika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fitiavany</a:t>
            </a:r>
            <a:r>
              <a:rPr lang="en-GB" sz="5400" b="1" dirty="0"/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‘Lay </a:t>
            </a:r>
            <a:r>
              <a:rPr lang="en-GB" sz="5400" b="1" dirty="0" err="1"/>
              <a:t>Zazakely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No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Tompon-danitra</a:t>
            </a:r>
            <a:r>
              <a:rPr lang="en-GB" sz="5400" b="1" dirty="0"/>
              <a:t>.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isika</a:t>
            </a:r>
            <a:r>
              <a:rPr lang="en-GB" sz="5400" b="1" dirty="0"/>
              <a:t> </a:t>
            </a:r>
            <a:r>
              <a:rPr lang="en-GB" sz="5400" b="1" dirty="0" err="1"/>
              <a:t>zanany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hankany</a:t>
            </a:r>
            <a:r>
              <a:rPr lang="en-GB" sz="5400" b="1" dirty="0"/>
              <a:t> </a:t>
            </a:r>
            <a:r>
              <a:rPr lang="en-GB" sz="5400" b="1" dirty="0" err="1"/>
              <a:t>aminy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02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5.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tranon’omby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Itoerany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nankao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mitafy</a:t>
            </a:r>
            <a:r>
              <a:rPr lang="en-GB" sz="5400" b="1" dirty="0"/>
              <a:t> </a:t>
            </a:r>
            <a:r>
              <a:rPr lang="en-GB" sz="5400" b="1" dirty="0" err="1"/>
              <a:t>laza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;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sambatra</a:t>
            </a:r>
            <a:r>
              <a:rPr lang="en-GB" sz="5400" b="1" dirty="0"/>
              <a:t> any </a:t>
            </a:r>
            <a:r>
              <a:rPr lang="en-GB" sz="5400" b="1" dirty="0" err="1"/>
              <a:t>koa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Tahaka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6996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162</Words>
  <Application>Microsoft Office PowerPoint</Application>
  <PresentationFormat>Affichage à l'écran (16:9)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74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</dc:title>
  <dc:creator>SONO</dc:creator>
  <cp:lastModifiedBy>SONO</cp:lastModifiedBy>
  <cp:revision>1</cp:revision>
  <dcterms:created xsi:type="dcterms:W3CDTF">2014-10-16T11:16:48Z</dcterms:created>
  <dcterms:modified xsi:type="dcterms:W3CDTF">2014-10-16T11:22:20Z</dcterms:modified>
</cp:coreProperties>
</file>