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95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06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422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1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3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28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7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58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2F5C-071A-4FE4-A870-27CA378E865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0B59-E053-43EC-92F7-4AC222740A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1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740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44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He !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manontolo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ambinonao</a:t>
            </a:r>
            <a:r>
              <a:rPr lang="en-GB" sz="6000" b="1" dirty="0"/>
              <a:t>,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Mpanolokolo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mandao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001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vontosy</a:t>
            </a:r>
            <a:r>
              <a:rPr lang="en-GB" sz="6000" b="1" dirty="0"/>
              <a:t> </a:t>
            </a:r>
            <a:r>
              <a:rPr lang="en-GB" sz="6000" b="1" dirty="0" err="1"/>
              <a:t>andon’aina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lonaka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karankaina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vokatra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1505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tahio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fanjakana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mitondra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dirty="0" err="1"/>
              <a:t>mpitana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lalàna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omeo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hevitrao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782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mpifehy</a:t>
            </a:r>
            <a:r>
              <a:rPr lang="en-GB" sz="6000" b="1" dirty="0"/>
              <a:t> </a:t>
            </a:r>
            <a:r>
              <a:rPr lang="en-GB" sz="6000" b="1" dirty="0" err="1"/>
              <a:t>isan-toko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mpikarakara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Anehoy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vokovoko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hitondra</a:t>
            </a:r>
            <a:r>
              <a:rPr lang="en-GB" sz="6000" b="1" dirty="0"/>
              <a:t> marina </a:t>
            </a:r>
            <a:r>
              <a:rPr lang="en-GB" sz="6000" b="1" dirty="0" err="1"/>
              <a:t>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687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komity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voamiera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miady</a:t>
            </a:r>
            <a:r>
              <a:rPr lang="en-GB" sz="6000" b="1" dirty="0"/>
              <a:t> </a:t>
            </a:r>
            <a:r>
              <a:rPr lang="en-GB" sz="6000" b="1" dirty="0" err="1"/>
              <a:t>hevitra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hitompo</a:t>
            </a:r>
            <a:r>
              <a:rPr lang="en-GB" sz="6000" b="1" dirty="0"/>
              <a:t> </a:t>
            </a:r>
            <a:r>
              <a:rPr lang="en-GB" sz="6000" b="1" dirty="0" err="1"/>
              <a:t>hevi-tena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handray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sitrakao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3569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didinao</a:t>
            </a:r>
            <a:r>
              <a:rPr lang="en-GB" sz="6000" b="1" dirty="0"/>
              <a:t> </a:t>
            </a:r>
            <a:r>
              <a:rPr lang="en-GB" sz="6000" b="1" dirty="0" err="1"/>
              <a:t>hatrany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hijoroany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tetiky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laviny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6624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Mpanjakan’ny</a:t>
            </a:r>
            <a:r>
              <a:rPr lang="en-GB" sz="5400" b="1" dirty="0"/>
              <a:t> </a:t>
            </a:r>
            <a:r>
              <a:rPr lang="en-GB" sz="5400" b="1" dirty="0" err="1"/>
              <a:t>mpanjaka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/>
              <a:t>    </a:t>
            </a:r>
            <a:r>
              <a:rPr lang="en-GB" sz="6000" b="1" dirty="0" err="1"/>
              <a:t>Miasà</a:t>
            </a:r>
            <a:r>
              <a:rPr lang="en-GB" sz="6000" b="1" dirty="0"/>
              <a:t> </a:t>
            </a:r>
            <a:r>
              <a:rPr lang="en-GB" sz="6000" b="1" dirty="0" err="1"/>
              <a:t>mahery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dirty="0" err="1"/>
              <a:t>mpitondra</a:t>
            </a:r>
            <a:r>
              <a:rPr lang="en-GB" sz="6000" b="1" dirty="0"/>
              <a:t> </a:t>
            </a:r>
            <a:r>
              <a:rPr lang="en-GB" sz="6000" b="1" dirty="0" err="1"/>
              <a:t>samihafa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toroy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sitrakao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79665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reo</a:t>
            </a:r>
            <a:r>
              <a:rPr lang="en-GB" sz="5400" b="1" dirty="0"/>
              <a:t> </a:t>
            </a:r>
            <a:r>
              <a:rPr lang="en-GB" sz="5400" b="1" dirty="0" err="1"/>
              <a:t>mpanjaka</a:t>
            </a:r>
            <a:r>
              <a:rPr lang="en-GB" sz="5400" b="1" dirty="0"/>
              <a:t> an-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hafa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Revon-diadema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sintony</a:t>
            </a:r>
            <a:r>
              <a:rPr lang="en-GB" sz="5400" b="1" dirty="0"/>
              <a:t> re </a:t>
            </a:r>
            <a:r>
              <a:rPr lang="en-GB" sz="5400" b="1" dirty="0" err="1"/>
              <a:t>hitafa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91289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740</vt:lpstr>
      <vt:lpstr>1) He ! ny tany manontolo     Mba ambinonao, ao izao,    Ry Jeso Mpanolokolo,     Tena Tompo tsy mandao,</vt:lpstr>
      <vt:lpstr>Mba vontosy andon’aina     Mba ho lonaka tokoa,    Tsy ho tany karankaina     Fa ho vokatra tokoa.</vt:lpstr>
      <vt:lpstr>2) Mba tahio ny fanjakana     Izay mitondra anay izao    Ireo mpitana ny lalàna     Mba omeo ny hevitrao.</vt:lpstr>
      <vt:lpstr>Ny mpifehy isan-toko,     Ny mpikarakara izao    Anehoy ilay vokovoko     Mba hitondra marina ao.</vt:lpstr>
      <vt:lpstr>3) Ny komity sy voamiera     Raha miady hevitra ao    Tsy hitompo hevi-tena     Fa handray ny sitrakao</vt:lpstr>
      <vt:lpstr> Ka ny didinao hatrany     No mba hijoroany izao    Fa ny tetiky ny tany     Dia ho laviny tokoa.</vt:lpstr>
      <vt:lpstr>4) Ry Mpanjakan’ny mpanjaka,     Miasà mahery izao    Ireo mpitondra samihafa     Mba toroy ny sitrakao</vt:lpstr>
      <vt:lpstr> Ireo mpanjaka an-tany hafa,     Revon-diadema koa,    Mba sintony re hitafa     Aminao ry Tompo soa.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740</dc:title>
  <dc:creator>ami</dc:creator>
  <cp:lastModifiedBy>ami</cp:lastModifiedBy>
  <cp:revision>1</cp:revision>
  <dcterms:created xsi:type="dcterms:W3CDTF">2014-11-03T19:20:57Z</dcterms:created>
  <dcterms:modified xsi:type="dcterms:W3CDTF">2014-11-03T19:23:51Z</dcterms:modified>
</cp:coreProperties>
</file>