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741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15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01875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/>
              <a:t>Jehovah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hatsarao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taninay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namanay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hazavao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nosinay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44157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01875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Ovay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fombanay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foin’ny</a:t>
            </a:r>
            <a:r>
              <a:rPr lang="en-GB" sz="4800" b="1" dirty="0"/>
              <a:t> </a:t>
            </a:r>
            <a:r>
              <a:rPr lang="en-GB" sz="4800" b="1" dirty="0" err="1"/>
              <a:t>taninay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sampiny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Omeo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marina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iantrao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nosinay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89431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01875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/>
              <a:t>Jehovah </a:t>
            </a:r>
            <a:r>
              <a:rPr lang="en-GB" sz="4800" b="1" dirty="0" err="1"/>
              <a:t>Tompo</a:t>
            </a:r>
            <a:r>
              <a:rPr lang="en-GB" sz="4800" b="1" dirty="0"/>
              <a:t> ô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olonao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zanakay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zanakao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marina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taninao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nosinay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3425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01875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</a:t>
            </a:r>
            <a:r>
              <a:rPr lang="en-GB" sz="4800" b="1" dirty="0" err="1"/>
              <a:t>mpitondra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Tahio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Jehovah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Omeo</a:t>
            </a:r>
            <a:r>
              <a:rPr lang="en-GB" sz="4800" b="1" dirty="0"/>
              <a:t> </a:t>
            </a:r>
            <a:r>
              <a:rPr lang="en-GB" sz="4800" b="1" dirty="0" err="1"/>
              <a:t>sai</a:t>
            </a:r>
            <a:r>
              <a:rPr lang="en-GB" sz="4800" b="1" dirty="0"/>
              <a:t>-marina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Hanao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sitrakao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ampanompoy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nosinay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810769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741</vt:lpstr>
      <vt:lpstr>1) Jehovah Tompo ô !     Tahio sy hatsarao    Ny taninay ;     Tahio ny namanay    Ho tia ny teninao,     Dia mba hazavao    Ny nosinay.</vt:lpstr>
      <vt:lpstr>2) Ovay ny fombanay     Ho foin’ny taninay    Ny sampiny ;     Omeo fo marina    Izao rehetra izao,     Ka dia mba iantrao    Ny nosinay.</vt:lpstr>
      <vt:lpstr>3) Jehovah Tompo ô     Tahio ny olonao    Ny zanakay,     Tahio ho zanakao    Tahio ho marina     Ka dia mba ho taninao    Ny nosinay.</vt:lpstr>
      <vt:lpstr>4) Izay mpitondra anay     Tahio ho tia Anao,    Jehovah ô !     Omeo sai-marina    Hanao ny sitrakao,     Ka ampanompoy Anao    Ny nosinay.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741</dc:title>
  <dc:creator>ami</dc:creator>
  <cp:lastModifiedBy>ami</cp:lastModifiedBy>
  <cp:revision>1</cp:revision>
  <dcterms:created xsi:type="dcterms:W3CDTF">2014-11-03T19:29:08Z</dcterms:created>
  <dcterms:modified xsi:type="dcterms:W3CDTF">2014-11-03T19:32:32Z</dcterms:modified>
</cp:coreProperties>
</file>