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DF0A-11AE-42D6-8361-675782E5C6E0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6CA9E-2CF2-476E-83AA-4B064D5F2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74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DF0A-11AE-42D6-8361-675782E5C6E0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6CA9E-2CF2-476E-83AA-4B064D5F2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70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DF0A-11AE-42D6-8361-675782E5C6E0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6CA9E-2CF2-476E-83AA-4B064D5F2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18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DF0A-11AE-42D6-8361-675782E5C6E0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6CA9E-2CF2-476E-83AA-4B064D5F2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0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DF0A-11AE-42D6-8361-675782E5C6E0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6CA9E-2CF2-476E-83AA-4B064D5F2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88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DF0A-11AE-42D6-8361-675782E5C6E0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6CA9E-2CF2-476E-83AA-4B064D5F2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92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DF0A-11AE-42D6-8361-675782E5C6E0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6CA9E-2CF2-476E-83AA-4B064D5F2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09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DF0A-11AE-42D6-8361-675782E5C6E0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6CA9E-2CF2-476E-83AA-4B064D5F2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722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DF0A-11AE-42D6-8361-675782E5C6E0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6CA9E-2CF2-476E-83AA-4B064D5F2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34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DF0A-11AE-42D6-8361-675782E5C6E0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6CA9E-2CF2-476E-83AA-4B064D5F2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1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DF0A-11AE-42D6-8361-675782E5C6E0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6CA9E-2CF2-476E-83AA-4B064D5F2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65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ADF0A-11AE-42D6-8361-675782E5C6E0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CA9E-2CF2-476E-83AA-4B064D5F2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29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059582"/>
            <a:ext cx="7772400" cy="1102519"/>
          </a:xfrm>
        </p:spPr>
        <p:txBody>
          <a:bodyPr>
            <a:noAutofit/>
          </a:bodyPr>
          <a:lstStyle/>
          <a:p>
            <a:r>
              <a:rPr lang="fr-FR" sz="16600" b="1" dirty="0" smtClean="0"/>
              <a:t>743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10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04593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andronay</a:t>
            </a:r>
            <a:r>
              <a:rPr lang="en-GB" sz="5400" b="1" dirty="0"/>
              <a:t> </a:t>
            </a:r>
            <a:r>
              <a:rPr lang="en-GB" sz="5400" b="1" dirty="0" err="1"/>
              <a:t>mandalo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Lany</a:t>
            </a:r>
            <a:r>
              <a:rPr lang="en-GB" sz="5400" b="1" dirty="0"/>
              <a:t> </a:t>
            </a:r>
            <a:r>
              <a:rPr lang="en-GB" sz="5400" b="1" dirty="0" err="1"/>
              <a:t>foana</a:t>
            </a:r>
            <a:r>
              <a:rPr lang="en-GB" sz="5400" b="1" dirty="0"/>
              <a:t> </a:t>
            </a:r>
            <a:r>
              <a:rPr lang="en-GB" sz="5400" b="1" dirty="0" err="1"/>
              <a:t>taminay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/>
              <a:t>mandrakizay</a:t>
            </a:r>
            <a:r>
              <a:rPr lang="en-GB" sz="5400" b="1" dirty="0"/>
              <a:t> no </a:t>
            </a:r>
            <a:r>
              <a:rPr lang="en-GB" sz="5400" b="1" dirty="0" err="1"/>
              <a:t>hatoninay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Nefa</a:t>
            </a:r>
            <a:r>
              <a:rPr lang="en-GB" sz="5400" b="1" dirty="0"/>
              <a:t> </a:t>
            </a:r>
            <a:r>
              <a:rPr lang="en-GB" sz="5400" b="1" dirty="0" err="1"/>
              <a:t>adala</a:t>
            </a:r>
            <a:r>
              <a:rPr lang="en-GB" sz="5400" b="1" dirty="0"/>
              <a:t> </a:t>
            </a:r>
            <a:r>
              <a:rPr lang="en-GB" sz="5400" b="1" dirty="0" err="1"/>
              <a:t>izahay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410354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045939"/>
          </a:xfrm>
        </p:spPr>
        <p:txBody>
          <a:bodyPr>
            <a:noAutofit/>
          </a:bodyPr>
          <a:lstStyle/>
          <a:p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mpanota</a:t>
            </a:r>
            <a:r>
              <a:rPr lang="en-GB" sz="5400" b="1" dirty="0"/>
              <a:t>, </a:t>
            </a:r>
            <a:r>
              <a:rPr lang="en-GB" sz="5400" b="1" dirty="0" err="1"/>
              <a:t>ifony</a:t>
            </a:r>
            <a:r>
              <a:rPr lang="en-GB" sz="5400" b="1" dirty="0"/>
              <a:t> </a:t>
            </a:r>
            <a:r>
              <a:rPr lang="en-GB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en-GB" sz="5400" b="1" dirty="0" err="1" smtClean="0"/>
              <a:t>helokao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Jeso</a:t>
            </a:r>
            <a:r>
              <a:rPr lang="en-GB" sz="5400" b="1" dirty="0"/>
              <a:t> </a:t>
            </a:r>
            <a:r>
              <a:rPr lang="en-GB" sz="5400" b="1" dirty="0" err="1"/>
              <a:t>tia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very </a:t>
            </a:r>
            <a:r>
              <a:rPr lang="en-GB" sz="5400" b="1" dirty="0" err="1"/>
              <a:t>mandrakizay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:,: </a:t>
            </a:r>
            <a:r>
              <a:rPr lang="en-GB" sz="5400" b="1" dirty="0" err="1"/>
              <a:t>Avoty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ainao</a:t>
            </a:r>
            <a:r>
              <a:rPr lang="en-GB" sz="5400" b="1" dirty="0"/>
              <a:t> :,: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23887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2)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fiadanan-dratsy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smtClean="0"/>
              <a:t>No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manadala</a:t>
            </a:r>
            <a:r>
              <a:rPr lang="en-GB" sz="6600" b="1" dirty="0"/>
              <a:t> </a:t>
            </a:r>
            <a:r>
              <a:rPr lang="en-GB" sz="6600" b="1" dirty="0" err="1"/>
              <a:t>anay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Hijanona</a:t>
            </a:r>
            <a:r>
              <a:rPr lang="en-GB" sz="6600" b="1" dirty="0"/>
              <a:t> </a:t>
            </a:r>
            <a:r>
              <a:rPr lang="en-GB" sz="6600" b="1" dirty="0" err="1"/>
              <a:t>foana</a:t>
            </a:r>
            <a:r>
              <a:rPr lang="en-GB" sz="6600" b="1" dirty="0"/>
              <a:t> </a:t>
            </a:r>
            <a:r>
              <a:rPr lang="en-GB" sz="6600" b="1" dirty="0" err="1"/>
              <a:t>atý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Hanadino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Rainay</a:t>
            </a:r>
            <a:r>
              <a:rPr lang="en-GB" sz="6600" b="1" dirty="0"/>
              <a:t>,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89212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045939"/>
          </a:xfrm>
        </p:spPr>
        <p:txBody>
          <a:bodyPr>
            <a:noAutofit/>
          </a:bodyPr>
          <a:lstStyle/>
          <a:p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hevero</a:t>
            </a:r>
            <a:r>
              <a:rPr lang="en-GB" sz="5400" b="1" dirty="0"/>
              <a:t>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 smtClean="0"/>
              <a:t>olon-ko</a:t>
            </a:r>
            <a:r>
              <a:rPr lang="fr-FR" sz="5400" b="1" dirty="0" smtClean="0"/>
              <a:t> </a:t>
            </a:r>
            <a:r>
              <a:rPr lang="en-GB" sz="5400" b="1" dirty="0" err="1" smtClean="0"/>
              <a:t>faty</a:t>
            </a:r>
            <a:r>
              <a:rPr lang="en-GB" sz="5400" b="1" dirty="0" smtClean="0"/>
              <a:t> </a:t>
            </a:r>
            <a:r>
              <a:rPr lang="en-GB" sz="5400" b="1" dirty="0"/>
              <a:t>e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6000" b="1" dirty="0" err="1" smtClean="0"/>
              <a:t>Tsy</a:t>
            </a:r>
            <a:r>
              <a:rPr lang="en-GB" sz="6000" b="1" dirty="0" smtClean="0"/>
              <a:t> </a:t>
            </a:r>
            <a:r>
              <a:rPr lang="en-GB" sz="6000" b="1" dirty="0" err="1"/>
              <a:t>ela</a:t>
            </a:r>
            <a:r>
              <a:rPr lang="en-GB" sz="6000" b="1" dirty="0"/>
              <a:t> no </a:t>
            </a:r>
            <a:r>
              <a:rPr lang="en-GB" sz="6000" b="1" dirty="0" err="1"/>
              <a:t>etý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Tsarovinao</a:t>
            </a:r>
            <a:r>
              <a:rPr lang="en-GB" sz="6000" b="1" dirty="0"/>
              <a:t>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hody</a:t>
            </a:r>
            <a:r>
              <a:rPr lang="en-GB" sz="6000" b="1" dirty="0"/>
              <a:t> </a:t>
            </a:r>
            <a:r>
              <a:rPr lang="en-GB" sz="6000" b="1" dirty="0" err="1"/>
              <a:t>tokoa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:,: </a:t>
            </a:r>
            <a:r>
              <a:rPr lang="en-GB" sz="6000" b="1" dirty="0" err="1"/>
              <a:t>Antsoiny</a:t>
            </a:r>
            <a:r>
              <a:rPr lang="en-GB" sz="6000" b="1" dirty="0"/>
              <a:t> </a:t>
            </a:r>
            <a:r>
              <a:rPr lang="en-GB" sz="6000" b="1" dirty="0" err="1"/>
              <a:t>hianao</a:t>
            </a:r>
            <a:r>
              <a:rPr lang="en-GB" sz="6000" b="1" dirty="0"/>
              <a:t> :,: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608186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04593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3)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taninay</a:t>
            </a:r>
            <a:r>
              <a:rPr lang="en-GB" sz="5400" b="1" dirty="0"/>
              <a:t> </a:t>
            </a:r>
            <a:r>
              <a:rPr lang="en-GB" sz="5400" b="1" dirty="0" err="1"/>
              <a:t>havela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Mpivahiny</a:t>
            </a:r>
            <a:r>
              <a:rPr lang="en-GB" sz="5400" b="1" dirty="0"/>
              <a:t> </a:t>
            </a:r>
            <a:r>
              <a:rPr lang="en-GB" sz="5400" b="1" dirty="0" err="1"/>
              <a:t>izahay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maintsy</a:t>
            </a:r>
            <a:r>
              <a:rPr lang="en-GB" sz="5400" b="1" dirty="0"/>
              <a:t> </a:t>
            </a:r>
            <a:r>
              <a:rPr lang="en-GB" sz="5400" b="1" dirty="0" err="1"/>
              <a:t>hiainga</a:t>
            </a:r>
            <a:r>
              <a:rPr lang="en-GB" sz="5400" b="1" dirty="0"/>
              <a:t> </a:t>
            </a:r>
            <a:r>
              <a:rPr lang="en-GB" sz="5400" b="1" dirty="0" err="1"/>
              <a:t>hiala</a:t>
            </a:r>
            <a:r>
              <a:rPr lang="en-GB" sz="5400" b="1" dirty="0"/>
              <a:t> </a:t>
            </a:r>
            <a:r>
              <a:rPr lang="en-GB" sz="5400" b="1" dirty="0" err="1"/>
              <a:t>atý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Any no </a:t>
            </a:r>
            <a:r>
              <a:rPr lang="en-GB" sz="5400" b="1" dirty="0" err="1"/>
              <a:t>hodianay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58247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045939"/>
          </a:xfrm>
        </p:spPr>
        <p:txBody>
          <a:bodyPr>
            <a:noAutofit/>
          </a:bodyPr>
          <a:lstStyle/>
          <a:p>
            <a:r>
              <a:rPr lang="en-GB" sz="5400" b="1" dirty="0" err="1"/>
              <a:t>Tsara</a:t>
            </a:r>
            <a:r>
              <a:rPr lang="en-GB" sz="5400" b="1" dirty="0"/>
              <a:t> </a:t>
            </a:r>
            <a:r>
              <a:rPr lang="en-GB" sz="5400" b="1" dirty="0" err="1"/>
              <a:t>sady</a:t>
            </a:r>
            <a:r>
              <a:rPr lang="en-GB" sz="5400" b="1" dirty="0"/>
              <a:t> </a:t>
            </a:r>
            <a:r>
              <a:rPr lang="en-GB" sz="5400" b="1" dirty="0" err="1"/>
              <a:t>mazava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/>
              <a:t>tranonao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Miomàna</a:t>
            </a:r>
            <a:r>
              <a:rPr lang="en-GB" sz="5400" b="1" dirty="0"/>
              <a:t>,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hankao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Tazano</a:t>
            </a:r>
            <a:r>
              <a:rPr lang="en-GB" sz="5400" b="1" dirty="0"/>
              <a:t>,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mivoha</a:t>
            </a:r>
            <a:r>
              <a:rPr lang="en-GB" sz="5400" b="1" dirty="0"/>
              <a:t> </a:t>
            </a:r>
            <a:r>
              <a:rPr lang="en-GB" sz="5400" b="1" dirty="0" err="1"/>
              <a:t>izao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smtClean="0"/>
              <a:t>:,: </a:t>
            </a:r>
            <a:r>
              <a:rPr lang="en-GB" sz="5400" b="1" dirty="0" err="1"/>
              <a:t>Midira</a:t>
            </a:r>
            <a:r>
              <a:rPr lang="en-GB" sz="5400" b="1" dirty="0"/>
              <a:t> </a:t>
            </a:r>
            <a:r>
              <a:rPr lang="en-GB" sz="5400" b="1" dirty="0" err="1"/>
              <a:t>hianao</a:t>
            </a:r>
            <a:r>
              <a:rPr lang="en-GB" sz="5400" b="1" dirty="0"/>
              <a:t> :,: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7236886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743</vt:lpstr>
      <vt:lpstr>1) Ny andronay mandalo     Lany foana taminay ; Ny mandrakizay no hatoninay,     Nefa adala izahay.</vt:lpstr>
      <vt:lpstr>Ry mpanota, ifony ny helokao,     Fa Jeso tia anao    Mba tsy ho very mandrakizay,     :,: Avoty ny ainao :,:</vt:lpstr>
      <vt:lpstr>2) Ny fiadanan-dratsy No mba manadala anay    Hijanona foana atý izao     Hanadino ny Rainay,</vt:lpstr>
      <vt:lpstr>Mba hevero ry olon-ko faty e ! Tsy ela no etý ;    Tsarovinao fa hody tokoa ;     :,: Antsoiny hianao :,:</vt:lpstr>
      <vt:lpstr>3) Ny taninay havela,     Mpivahiny izahay ;    Tsy maintsy hiainga hiala atý     Any no hodianay.</vt:lpstr>
      <vt:lpstr>Tsara sady mazava Ny tranonao, Miomàna, fa hankao ; Tazano, fa mivoha izao ; :,: Midira hianao :,: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743</dc:title>
  <dc:creator>ami</dc:creator>
  <cp:lastModifiedBy>ami</cp:lastModifiedBy>
  <cp:revision>1</cp:revision>
  <dcterms:created xsi:type="dcterms:W3CDTF">2014-11-03T19:34:59Z</dcterms:created>
  <dcterms:modified xsi:type="dcterms:W3CDTF">2014-11-03T19:38:52Z</dcterms:modified>
</cp:coreProperties>
</file>