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BEEF-7C7F-4B00-86E3-1593449638C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C11-CC37-4E88-BD9B-8F56A2E71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41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BEEF-7C7F-4B00-86E3-1593449638C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C11-CC37-4E88-BD9B-8F56A2E71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85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BEEF-7C7F-4B00-86E3-1593449638C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C11-CC37-4E88-BD9B-8F56A2E71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2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BEEF-7C7F-4B00-86E3-1593449638C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C11-CC37-4E88-BD9B-8F56A2E71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90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BEEF-7C7F-4B00-86E3-1593449638C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C11-CC37-4E88-BD9B-8F56A2E71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89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BEEF-7C7F-4B00-86E3-1593449638C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C11-CC37-4E88-BD9B-8F56A2E71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15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BEEF-7C7F-4B00-86E3-1593449638C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C11-CC37-4E88-BD9B-8F56A2E71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14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BEEF-7C7F-4B00-86E3-1593449638C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C11-CC37-4E88-BD9B-8F56A2E71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15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BEEF-7C7F-4B00-86E3-1593449638C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C11-CC37-4E88-BD9B-8F56A2E71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46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BEEF-7C7F-4B00-86E3-1593449638C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C11-CC37-4E88-BD9B-8F56A2E71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183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5BEEF-7C7F-4B00-86E3-1593449638C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C3C11-CC37-4E88-BD9B-8F56A2E71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423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5BEEF-7C7F-4B00-86E3-1593449638CC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C3C11-CC37-4E88-BD9B-8F56A2E718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60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47614"/>
            <a:ext cx="7772400" cy="1102519"/>
          </a:xfrm>
        </p:spPr>
        <p:txBody>
          <a:bodyPr>
            <a:noAutofit/>
          </a:bodyPr>
          <a:lstStyle/>
          <a:p>
            <a:r>
              <a:rPr lang="fr-FR" sz="13800" b="1" dirty="0" smtClean="0"/>
              <a:t>744</a:t>
            </a:r>
            <a:endParaRPr lang="fr-FR" sz="13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16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/>
              <a:t>He !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andro</a:t>
            </a:r>
            <a:r>
              <a:rPr lang="en-GB" sz="6000" b="1" dirty="0"/>
              <a:t> </a:t>
            </a:r>
            <a:r>
              <a:rPr lang="en-GB" sz="6000" b="1" dirty="0" err="1"/>
              <a:t>mora</a:t>
            </a:r>
            <a:r>
              <a:rPr lang="en-GB" sz="6000" b="1" dirty="0"/>
              <a:t> </a:t>
            </a:r>
            <a:r>
              <a:rPr lang="en-GB" sz="6000" b="1" dirty="0" err="1"/>
              <a:t>lasa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smtClean="0"/>
              <a:t>O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mpivahiny</a:t>
            </a:r>
            <a:r>
              <a:rPr lang="en-GB" sz="6000" b="1" dirty="0"/>
              <a:t>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Tsy</a:t>
            </a:r>
            <a:r>
              <a:rPr lang="en-GB" sz="6000" b="1" dirty="0" smtClean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ela</a:t>
            </a:r>
            <a:r>
              <a:rPr lang="en-GB" sz="6000" b="1" dirty="0"/>
              <a:t>, </a:t>
            </a:r>
            <a:r>
              <a:rPr lang="en-GB" sz="6000" b="1" dirty="0" err="1"/>
              <a:t>kely</a:t>
            </a:r>
            <a:r>
              <a:rPr lang="en-GB" sz="6000" b="1" dirty="0"/>
              <a:t> </a:t>
            </a:r>
            <a:r>
              <a:rPr lang="en-GB" sz="6000" b="1" dirty="0" err="1"/>
              <a:t>sisa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Dia</a:t>
            </a:r>
            <a:r>
              <a:rPr lang="en-GB" sz="6000" b="1" dirty="0" smtClean="0"/>
              <a:t> </a:t>
            </a:r>
            <a:r>
              <a:rPr lang="en-GB" sz="6000" b="1" dirty="0" err="1"/>
              <a:t>hody</a:t>
            </a:r>
            <a:r>
              <a:rPr lang="en-GB" sz="6000" b="1" dirty="0"/>
              <a:t> </a:t>
            </a:r>
            <a:r>
              <a:rPr lang="en-GB" sz="6000" b="1" dirty="0" err="1"/>
              <a:t>hianao</a:t>
            </a:r>
            <a:r>
              <a:rPr lang="en-GB" sz="6000" b="1" dirty="0"/>
              <a:t>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55615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fantatrao</a:t>
            </a:r>
            <a:r>
              <a:rPr lang="en-GB" sz="6000" b="1" dirty="0"/>
              <a:t> </a:t>
            </a:r>
            <a:r>
              <a:rPr lang="en-GB" sz="6000" b="1" dirty="0" err="1"/>
              <a:t>akory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i="1" dirty="0"/>
              <a:t>    </a:t>
            </a:r>
            <a:r>
              <a:rPr lang="en-GB" sz="6000" b="1" i="1" dirty="0" err="1"/>
              <a:t>I</a:t>
            </a:r>
            <a:r>
              <a:rPr lang="en-GB" sz="6000" b="1" dirty="0" err="1"/>
              <a:t>zay</a:t>
            </a:r>
            <a:r>
              <a:rPr lang="en-GB" sz="6000" b="1" dirty="0"/>
              <a:t> </a:t>
            </a:r>
            <a:r>
              <a:rPr lang="en-GB" sz="6000" b="1" dirty="0" err="1"/>
              <a:t>hahafatesanao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Koa </a:t>
            </a:r>
            <a:r>
              <a:rPr lang="en-GB" sz="6000" b="1" dirty="0" err="1"/>
              <a:t>aza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matory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Sao </a:t>
            </a:r>
            <a:r>
              <a:rPr lang="en-GB" sz="6000" b="1" dirty="0" err="1"/>
              <a:t>ho</a:t>
            </a:r>
            <a:r>
              <a:rPr lang="en-GB" sz="6000" b="1" dirty="0"/>
              <a:t> very </a:t>
            </a:r>
            <a:r>
              <a:rPr lang="en-GB" sz="6000" b="1" dirty="0" err="1"/>
              <a:t>hianao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83273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2) </a:t>
            </a:r>
            <a:r>
              <a:rPr lang="en-GB" sz="6000" b="1" dirty="0" err="1"/>
              <a:t>Miomàna</a:t>
            </a:r>
            <a:r>
              <a:rPr lang="en-GB" sz="6000" b="1" dirty="0"/>
              <a:t>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sakaiza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Aza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tamàna</a:t>
            </a:r>
            <a:r>
              <a:rPr lang="en-GB" sz="6000" b="1" dirty="0"/>
              <a:t> </a:t>
            </a:r>
            <a:r>
              <a:rPr lang="en-GB" sz="6000" b="1" dirty="0" err="1"/>
              <a:t>atý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eto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mateza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Miaingà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arý</a:t>
            </a:r>
            <a:r>
              <a:rPr lang="en-GB" sz="6000" b="1" dirty="0"/>
              <a:t>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4295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err="1"/>
              <a:t>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Tomponao</a:t>
            </a:r>
            <a:r>
              <a:rPr lang="en-GB" sz="6000" b="1" dirty="0"/>
              <a:t> </a:t>
            </a:r>
            <a:r>
              <a:rPr lang="en-GB" sz="6000" b="1" dirty="0" err="1"/>
              <a:t>Jesosy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Hampihaingo</a:t>
            </a:r>
            <a:r>
              <a:rPr lang="en-GB" sz="6000" b="1" dirty="0"/>
              <a:t> </a:t>
            </a:r>
            <a:r>
              <a:rPr lang="en-GB" sz="6000" b="1" dirty="0" err="1"/>
              <a:t>tsara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rany</a:t>
            </a:r>
            <a:r>
              <a:rPr lang="en-GB" sz="6000" b="1" dirty="0"/>
              <a:t> no </a:t>
            </a:r>
            <a:r>
              <a:rPr lang="en-GB" sz="6000" b="1" dirty="0" err="1"/>
              <a:t>mamofsy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akanjo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8426267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744</vt:lpstr>
      <vt:lpstr>1) He ! ny andro mora lasa, O, ry mpivahiny ô ! Tsy ho ela, kely sisa, Dia hody hianao !</vt:lpstr>
      <vt:lpstr>Tsy mba fantatrao akory     Izay hahafatesanao ;    Koa aza mba matory,     Sao ho very hianao.</vt:lpstr>
      <vt:lpstr>2) Miomàna ry sakaiza,     Aza mba tamàna atý,    Fa ny eto tsy mateza,     Miaingà mba ho arý !</vt:lpstr>
      <vt:lpstr>Ao ny Tomponao Jesosy,     Hampihaingo tsara anao,    Fa ny rany no mamofsy     Ny akanjo ho anao.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744</dc:title>
  <dc:creator>ami</dc:creator>
  <cp:lastModifiedBy>ami</cp:lastModifiedBy>
  <cp:revision>1</cp:revision>
  <dcterms:created xsi:type="dcterms:W3CDTF">2014-11-03T19:38:54Z</dcterms:created>
  <dcterms:modified xsi:type="dcterms:W3CDTF">2014-11-03T19:40:56Z</dcterms:modified>
</cp:coreProperties>
</file>