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9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0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34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65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3B33-0C5F-482A-AADC-0CE4B2D1170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339F-4A04-4044-9293-C661780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0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745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14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Henoy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fitarainanay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amin’alahelo</a:t>
            </a:r>
            <a:r>
              <a:rPr lang="en-GB" sz="6000" b="1" dirty="0"/>
              <a:t> 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ipetrahanay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185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fonay</a:t>
            </a:r>
            <a:r>
              <a:rPr lang="en-GB" sz="6000" b="1" dirty="0"/>
              <a:t> </a:t>
            </a:r>
            <a:r>
              <a:rPr lang="en-GB" sz="6000" b="1" dirty="0" err="1"/>
              <a:t>maniry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Hitovy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Kanefa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Masakana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586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Nateraky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nofo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nofo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Nanompo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very </a:t>
            </a:r>
            <a:r>
              <a:rPr lang="en-GB" sz="6600" b="1" dirty="0" err="1"/>
              <a:t>hatrizay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149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razanay</a:t>
            </a:r>
            <a:r>
              <a:rPr lang="en-GB" sz="6600" b="1" dirty="0"/>
              <a:t> </a:t>
            </a:r>
            <a:r>
              <a:rPr lang="en-GB" sz="6600" b="1" dirty="0" err="1"/>
              <a:t>nanota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nodimbiasànay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 </a:t>
            </a:r>
            <a:r>
              <a:rPr lang="en-GB" sz="6600" b="1" dirty="0" err="1"/>
              <a:t>Tsitoha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Havaozy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0962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asam-pamonjena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Natolotra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vita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natombokao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278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resy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Hiposaka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taom-baovao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571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tavanao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masoandro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hifalianay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5735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nosatrohan-tsilo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Faingàna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Hanangana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maty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Hitondra</a:t>
            </a:r>
            <a:r>
              <a:rPr lang="en-GB" sz="6600" b="1" dirty="0"/>
              <a:t> aim-</a:t>
            </a:r>
            <a:r>
              <a:rPr lang="en-GB" sz="6600" b="1" dirty="0" err="1"/>
              <a:t>baovao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15005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745</vt:lpstr>
      <vt:lpstr>1) Henoy, ry Jeso Tompo !     Ny fitarainanay,    Fa amin’alahelo      No ipetrahanay ;</vt:lpstr>
      <vt:lpstr>Ny fonay maniry     Hitovy aminao,    Kanefa be ny ratsy      Masakana anay ?</vt:lpstr>
      <vt:lpstr>2) Nateraky ny nofo,     Ka nofo izahay ;    Nanompo tompo ratsy,     Ka very hatrizay !</vt:lpstr>
      <vt:lpstr>Ny razanay nanota     Ka nodimbiasànay    Ry Tomponay Tsitoha,     Havaozy izahay !</vt:lpstr>
      <vt:lpstr>3) Ny asam-pamonjena     Natolotra Anao;    Tsy hisy tsy ho vita     Izay natombokao ;</vt:lpstr>
      <vt:lpstr>Raha resy avokoa     Ny fahavalonao    Hiposaka tokoa     Ny tena taom-baovao !</vt:lpstr>
      <vt:lpstr>4) Ny tavanao malala,     Ry Jeso Tomponay,    Ho tena masoandro,     Izay hifalianay.</vt:lpstr>
      <vt:lpstr>Ry nosatrohan-tsilo,     Faingàna Hianao,    Hanangana ny maty,     Hitondra aim-baovao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745</dc:title>
  <dc:creator>ami</dc:creator>
  <cp:lastModifiedBy>ami</cp:lastModifiedBy>
  <cp:revision>1</cp:revision>
  <dcterms:created xsi:type="dcterms:W3CDTF">2014-11-03T19:40:58Z</dcterms:created>
  <dcterms:modified xsi:type="dcterms:W3CDTF">2014-11-03T19:44:21Z</dcterms:modified>
</cp:coreProperties>
</file>