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1" r:id="rId9"/>
    <p:sldId id="267" r:id="rId10"/>
    <p:sldId id="266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FB13-8551-4852-B22A-9B35C7E9CD7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0D7F-F314-4A4D-9A45-9CF6FBBF16F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746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Mifalia</a:t>
            </a:r>
            <a:r>
              <a:rPr lang="fr-FR" dirty="0" smtClean="0"/>
              <a:t> </a:t>
            </a:r>
            <a:r>
              <a:rPr lang="fr-FR" dirty="0" err="1" smtClean="0"/>
              <a:t>ry</a:t>
            </a:r>
            <a:r>
              <a:rPr lang="fr-FR" dirty="0" smtClean="0"/>
              <a:t> </a:t>
            </a:r>
            <a:r>
              <a:rPr lang="fr-FR" dirty="0" err="1" smtClean="0"/>
              <a:t>sakaiza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4624" y="1870713"/>
            <a:ext cx="9144000" cy="11025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6000" b="1" i="1" dirty="0" err="1"/>
              <a:t>Mifalia</a:t>
            </a:r>
            <a:r>
              <a:rPr lang="en-GB" sz="6000" b="1" i="1" dirty="0"/>
              <a:t>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sakaiza</a:t>
            </a:r>
            <a:r>
              <a:rPr lang="en-GB" sz="6000" b="1" i="1" dirty="0"/>
              <a:t> !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Fa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nahazo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Zanahary</a:t>
            </a:r>
            <a:r>
              <a:rPr lang="en-GB" sz="6000" b="1" i="1" dirty="0" smtClean="0"/>
              <a:t> </a:t>
            </a:r>
            <a:r>
              <a:rPr lang="en-GB" sz="6000" b="1" i="1" dirty="0"/>
              <a:t>no </a:t>
            </a:r>
            <a:r>
              <a:rPr lang="en-GB" sz="6000" b="1" i="1" dirty="0" err="1"/>
              <a:t>mitaiza</a:t>
            </a:r>
            <a:r>
              <a:rPr lang="en-GB" sz="6000" b="1" i="1" dirty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smtClean="0"/>
              <a:t>Ka </a:t>
            </a:r>
            <a:r>
              <a:rPr lang="en-GB" sz="6000" b="1" i="1" dirty="0" err="1"/>
              <a:t>isaory</a:t>
            </a:r>
            <a:r>
              <a:rPr lang="en-GB" sz="6000" b="1" i="1" dirty="0"/>
              <a:t> </a:t>
            </a:r>
            <a:r>
              <a:rPr lang="en-GB" sz="6000" b="1" i="1" dirty="0" err="1"/>
              <a:t>sy</a:t>
            </a:r>
            <a:r>
              <a:rPr lang="en-GB" sz="6000" b="1" i="1" dirty="0"/>
              <a:t> </a:t>
            </a:r>
            <a:r>
              <a:rPr lang="en-GB" sz="6000" b="1" i="1" dirty="0" err="1"/>
              <a:t>hajao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175558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Mifalia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!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nahazo</a:t>
            </a:r>
            <a:r>
              <a:rPr lang="en-GB" sz="6600" b="1" dirty="0"/>
              <a:t> </a:t>
            </a:r>
            <a:r>
              <a:rPr lang="en-GB" sz="6600" b="1" dirty="0" err="1"/>
              <a:t>taom-baovao</a:t>
            </a:r>
            <a:r>
              <a:rPr lang="en-GB" sz="6600" b="1" dirty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Zanahary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mitaiza</a:t>
            </a:r>
            <a:r>
              <a:rPr lang="en-GB" sz="6600" b="1" dirty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isaory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hajao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Mihirà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mihobia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no </a:t>
            </a:r>
            <a:r>
              <a:rPr lang="en-GB" sz="6600" b="1" dirty="0" err="1"/>
              <a:t>derao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Miravoa</a:t>
            </a:r>
            <a:r>
              <a:rPr lang="en-GB" sz="6600" b="1" dirty="0"/>
              <a:t>, </a:t>
            </a:r>
            <a:r>
              <a:rPr lang="en-GB" sz="6600" b="1" dirty="0" err="1"/>
              <a:t>mifalia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Velona</a:t>
            </a:r>
            <a:r>
              <a:rPr lang="en-GB" sz="6600" b="1" dirty="0" smtClean="0"/>
              <a:t>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0589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4624" y="1870713"/>
            <a:ext cx="9144000" cy="11025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6000" b="1" i="1" dirty="0" err="1"/>
              <a:t>Mifalia</a:t>
            </a:r>
            <a:r>
              <a:rPr lang="en-GB" sz="6000" b="1" i="1" dirty="0"/>
              <a:t>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sakaiza</a:t>
            </a:r>
            <a:r>
              <a:rPr lang="en-GB" sz="6000" b="1" i="1" dirty="0"/>
              <a:t> !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Fa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nahazo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Zanahary</a:t>
            </a:r>
            <a:r>
              <a:rPr lang="en-GB" sz="6000" b="1" i="1" dirty="0" smtClean="0"/>
              <a:t> </a:t>
            </a:r>
            <a:r>
              <a:rPr lang="en-GB" sz="6000" b="1" i="1" dirty="0"/>
              <a:t>no </a:t>
            </a:r>
            <a:r>
              <a:rPr lang="en-GB" sz="6000" b="1" i="1" dirty="0" err="1"/>
              <a:t>mitaiza</a:t>
            </a:r>
            <a:r>
              <a:rPr lang="en-GB" sz="6000" b="1" i="1" dirty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smtClean="0"/>
              <a:t>Ka </a:t>
            </a:r>
            <a:r>
              <a:rPr lang="en-GB" sz="6000" b="1" i="1" dirty="0" err="1"/>
              <a:t>isaory</a:t>
            </a:r>
            <a:r>
              <a:rPr lang="en-GB" sz="6000" b="1" i="1" dirty="0"/>
              <a:t> </a:t>
            </a:r>
            <a:r>
              <a:rPr lang="en-GB" sz="6000" b="1" i="1" dirty="0" err="1"/>
              <a:t>sy</a:t>
            </a:r>
            <a:r>
              <a:rPr lang="en-GB" sz="6000" b="1" i="1" dirty="0"/>
              <a:t> </a:t>
            </a:r>
            <a:r>
              <a:rPr lang="en-GB" sz="6000" b="1" i="1" dirty="0" err="1"/>
              <a:t>hajao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no </a:t>
            </a:r>
            <a:r>
              <a:rPr lang="en-GB" sz="6000" b="1" dirty="0" err="1"/>
              <a:t>andro</a:t>
            </a:r>
            <a:r>
              <a:rPr lang="en-GB" sz="6000" b="1" dirty="0"/>
              <a:t> </a:t>
            </a:r>
            <a:r>
              <a:rPr lang="en-GB" sz="6000" b="1" dirty="0" err="1"/>
              <a:t>mampifaly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/>
              <a:t>lehibe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hira</a:t>
            </a:r>
            <a:r>
              <a:rPr lang="en-GB" sz="6000" b="1" dirty="0"/>
              <a:t> </a:t>
            </a:r>
            <a:r>
              <a:rPr lang="en-GB" sz="6000" b="1" dirty="0" err="1"/>
              <a:t>mahafaly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No </a:t>
            </a:r>
            <a:r>
              <a:rPr lang="en-GB" sz="6000" b="1" dirty="0" err="1"/>
              <a:t>hatao</a:t>
            </a:r>
            <a:r>
              <a:rPr lang="en-GB" sz="6000" b="1" dirty="0"/>
              <a:t> </a:t>
            </a:r>
            <a:r>
              <a:rPr lang="en-GB" sz="6000" b="1" dirty="0" err="1"/>
              <a:t>ankehitrio</a:t>
            </a:r>
            <a:r>
              <a:rPr lang="en-GB" sz="6000" b="1" dirty="0"/>
              <a:t> </a:t>
            </a:r>
            <a:r>
              <a:rPr lang="en-GB" sz="6000" b="1" dirty="0" smtClean="0"/>
              <a:t>;  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rmAutofit/>
          </a:bodyPr>
          <a:lstStyle/>
          <a:p>
            <a:r>
              <a:rPr lang="en-GB" sz="6600" b="1" dirty="0" err="1"/>
              <a:t>Zanahary</a:t>
            </a:r>
            <a:r>
              <a:rPr lang="en-GB" sz="6600" b="1" dirty="0"/>
              <a:t> no </a:t>
            </a:r>
            <a:r>
              <a:rPr lang="en-GB" sz="6600" b="1" dirty="0" err="1"/>
              <a:t>mitàna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Mifalia</a:t>
            </a:r>
            <a:r>
              <a:rPr lang="en-GB" sz="6600" b="1" dirty="0" smtClean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Tonon-kira</a:t>
            </a:r>
            <a:r>
              <a:rPr lang="en-GB" sz="6600" b="1" dirty="0" smtClean="0"/>
              <a:t> </a:t>
            </a:r>
            <a:r>
              <a:rPr lang="en-GB" sz="6600" b="1" dirty="0"/>
              <a:t>hoe : </a:t>
            </a:r>
            <a:r>
              <a:rPr lang="en-GB" sz="6600" b="1" dirty="0" err="1"/>
              <a:t>Hosana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hatao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1901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4624" y="1870713"/>
            <a:ext cx="9144000" cy="110251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6000" b="1" i="1" dirty="0" err="1"/>
              <a:t>Mifalia</a:t>
            </a:r>
            <a:r>
              <a:rPr lang="en-GB" sz="6000" b="1" i="1" dirty="0"/>
              <a:t>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sakaiza</a:t>
            </a:r>
            <a:r>
              <a:rPr lang="en-GB" sz="6000" b="1" i="1" dirty="0"/>
              <a:t> !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Fa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nahazo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err="1" smtClean="0"/>
              <a:t>Zanahary</a:t>
            </a:r>
            <a:r>
              <a:rPr lang="en-GB" sz="6000" b="1" i="1" dirty="0" smtClean="0"/>
              <a:t> </a:t>
            </a:r>
            <a:r>
              <a:rPr lang="en-GB" sz="6000" b="1" i="1" dirty="0"/>
              <a:t>no </a:t>
            </a:r>
            <a:r>
              <a:rPr lang="en-GB" sz="6000" b="1" i="1" dirty="0" err="1"/>
              <a:t>mitaiza</a:t>
            </a:r>
            <a:r>
              <a:rPr lang="en-GB" sz="6000" b="1" i="1" dirty="0"/>
              <a:t>,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en-GB" sz="6000" b="1" i="1" dirty="0" smtClean="0"/>
              <a:t>Ka </a:t>
            </a:r>
            <a:r>
              <a:rPr lang="en-GB" sz="6000" b="1" i="1" dirty="0" err="1"/>
              <a:t>isaory</a:t>
            </a:r>
            <a:r>
              <a:rPr lang="en-GB" sz="6000" b="1" i="1" dirty="0"/>
              <a:t> </a:t>
            </a:r>
            <a:r>
              <a:rPr lang="en-GB" sz="6000" b="1" i="1" dirty="0" err="1"/>
              <a:t>sy</a:t>
            </a:r>
            <a:r>
              <a:rPr lang="en-GB" sz="6000" b="1" i="1" dirty="0"/>
              <a:t> </a:t>
            </a:r>
            <a:r>
              <a:rPr lang="en-GB" sz="6000" b="1" i="1" dirty="0" err="1"/>
              <a:t>hajao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389837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He ! </a:t>
            </a:r>
            <a:r>
              <a:rPr lang="en-GB" sz="6000" b="1" dirty="0" err="1"/>
              <a:t>Hosana</a:t>
            </a:r>
            <a:r>
              <a:rPr lang="en-GB" sz="6000" b="1" dirty="0"/>
              <a:t>, he ! </a:t>
            </a:r>
            <a:r>
              <a:rPr lang="en-GB" sz="6000" b="1" dirty="0" err="1"/>
              <a:t>Hosana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Fihirana</a:t>
            </a:r>
            <a:r>
              <a:rPr lang="en-GB" sz="6000" b="1" dirty="0" smtClean="0"/>
              <a:t> </a:t>
            </a:r>
            <a:r>
              <a:rPr lang="en-GB" sz="6000" b="1" dirty="0" err="1"/>
              <a:t>fiderana</a:t>
            </a:r>
            <a:r>
              <a:rPr lang="en-GB" sz="6000" b="1" dirty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No </a:t>
            </a:r>
            <a:r>
              <a:rPr lang="en-GB" sz="6000" b="1" dirty="0" err="1"/>
              <a:t>asandratray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179123"/>
          </a:xfrm>
        </p:spPr>
        <p:txBody>
          <a:bodyPr>
            <a:normAutofit/>
          </a:bodyPr>
          <a:lstStyle/>
          <a:p>
            <a:r>
              <a:rPr lang="en-GB" sz="6000" b="1" dirty="0" err="1" smtClean="0"/>
              <a:t>Dera</a:t>
            </a:r>
            <a:r>
              <a:rPr lang="en-GB" sz="6000" b="1" dirty="0"/>
              <a:t>, </a:t>
            </a:r>
            <a:r>
              <a:rPr lang="en-GB" sz="6000" b="1" dirty="0" err="1"/>
              <a:t>saotra</a:t>
            </a:r>
            <a:r>
              <a:rPr lang="en-GB" sz="6000" b="1" dirty="0"/>
              <a:t>, </a:t>
            </a:r>
            <a:r>
              <a:rPr lang="en-GB" sz="6000" b="1" dirty="0" err="1"/>
              <a:t>hery</a:t>
            </a:r>
            <a:r>
              <a:rPr lang="en-GB" sz="6000" b="1" dirty="0"/>
              <a:t>, </a:t>
            </a:r>
            <a:r>
              <a:rPr lang="en-GB" sz="6000" b="1" dirty="0" err="1"/>
              <a:t>laza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Mpanjakanay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haja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90182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Affichage à l'écran (16:9)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746</vt:lpstr>
      <vt:lpstr>1) Mifalia, ry sakaiza ! Fa nahazo taom-baovao, Zanahary no mitaiza, Ka isaory sy hajao ;</vt:lpstr>
      <vt:lpstr>Mihirà sy mihobia, Jeso Tompo no derao ; Miravoa, mifalia, Velona aina hianao.</vt:lpstr>
      <vt:lpstr>Mifalia ry sakaiza ! Fa nahazo taom-baovao Zanahary no mitaiza, Ka isaory sy hajao.</vt:lpstr>
      <vt:lpstr>2) Izao no andro mampifaly, Andro lehibe anio, Dia hira mahafaly No hatao ankehitrio ;  </vt:lpstr>
      <vt:lpstr>Zanahary no mitàna, Mifalia hianao ; Tonon-kira hoe : Hosana ! No hatao atý izao.</vt:lpstr>
      <vt:lpstr>Mifalia ry sakaiza ! Fa nahazo taom-baovao Zanahary no mitaiza, Ka isaory sy hajao.</vt:lpstr>
      <vt:lpstr>3) He ! Hosana, he ! Hosana Ho Anao, ry Tompo ô ! Fihirana fiderana, No asandratray izao ;</vt:lpstr>
      <vt:lpstr>Dera, saotra, hery, laza, Ho Anao, Mpanjakanay ; Ho Anao anie ny haja, Raiso ho Anao izao.</vt:lpstr>
      <vt:lpstr>Mifalia ry sakaiza ! Fa nahazo taom-baovao Zanahary no mitaiza, Ka isaory sy hajao.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746</dc:title>
  <dc:creator>SONO</dc:creator>
  <cp:lastModifiedBy>ami</cp:lastModifiedBy>
  <cp:revision>2</cp:revision>
  <dcterms:created xsi:type="dcterms:W3CDTF">2014-01-01T08:23:43Z</dcterms:created>
  <dcterms:modified xsi:type="dcterms:W3CDTF">2014-11-03T09:44:28Z</dcterms:modified>
</cp:coreProperties>
</file>