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8" r:id="rId13"/>
    <p:sldId id="267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13544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747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Haleloia</a:t>
            </a:r>
            <a:r>
              <a:rPr lang="en-GB" sz="6000" b="1" i="1" dirty="0"/>
              <a:t> 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Faly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izahay</a:t>
            </a:r>
            <a:r>
              <a:rPr lang="en-GB" sz="6000" b="1" i="1" dirty="0"/>
              <a:t> </a:t>
            </a:r>
            <a:r>
              <a:rPr lang="en-GB" sz="6000" b="1" i="1" dirty="0" err="1"/>
              <a:t>izao</a:t>
            </a:r>
            <a:r>
              <a:rPr lang="en-GB" sz="6000" b="1" i="1" dirty="0"/>
              <a:t> :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Haleloia</a:t>
            </a:r>
            <a:r>
              <a:rPr lang="en-GB" sz="6000" b="1" i="1" dirty="0" smtClean="0"/>
              <a:t> </a:t>
            </a:r>
            <a:r>
              <a:rPr lang="en-GB" sz="6000" b="1" i="1" dirty="0"/>
              <a:t>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Hitanay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taom-baovao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17013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Mitsingerina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taona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7200" b="1" dirty="0"/>
              <a:t>    </a:t>
            </a:r>
            <a:r>
              <a:rPr lang="en-GB" sz="7200" b="1" dirty="0" err="1"/>
              <a:t>Fohy</a:t>
            </a:r>
            <a:r>
              <a:rPr lang="en-GB" sz="7200" b="1" dirty="0"/>
              <a:t> </a:t>
            </a:r>
            <a:r>
              <a:rPr lang="en-GB" sz="7200" b="1" dirty="0" err="1"/>
              <a:t>andro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Vetivety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hihaona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Aminao</a:t>
            </a:r>
            <a:r>
              <a:rPr lang="en-GB" sz="7200" b="1" dirty="0"/>
              <a:t>,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Tomponay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575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600" b="1" dirty="0" err="1"/>
              <a:t>Enga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hitanay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danitra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Sabata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tapitra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96035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Haleloia</a:t>
            </a:r>
            <a:r>
              <a:rPr lang="en-GB" sz="6000" b="1" i="1" dirty="0"/>
              <a:t> 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Faly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izahay</a:t>
            </a:r>
            <a:r>
              <a:rPr lang="en-GB" sz="6000" b="1" i="1" dirty="0"/>
              <a:t> </a:t>
            </a:r>
            <a:r>
              <a:rPr lang="en-GB" sz="6000" b="1" i="1" dirty="0" err="1"/>
              <a:t>izao</a:t>
            </a:r>
            <a:r>
              <a:rPr lang="en-GB" sz="6000" b="1" i="1" dirty="0"/>
              <a:t> :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Haleloia</a:t>
            </a:r>
            <a:r>
              <a:rPr lang="en-GB" sz="6000" b="1" i="1" dirty="0" smtClean="0"/>
              <a:t> </a:t>
            </a:r>
            <a:r>
              <a:rPr lang="en-GB" sz="6000" b="1" i="1" dirty="0"/>
              <a:t>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Hitanay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taom-baovao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88000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Haleloia</a:t>
            </a:r>
            <a:r>
              <a:rPr lang="en-GB" sz="6000" b="1" dirty="0"/>
              <a:t> ! </a:t>
            </a:r>
            <a:r>
              <a:rPr lang="en-GB" sz="6000" b="1" dirty="0" err="1"/>
              <a:t>Sambasamba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Hitanay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taom-baovao</a:t>
            </a:r>
            <a:r>
              <a:rPr lang="en-GB" sz="6000" b="1" dirty="0"/>
              <a:t>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Avy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 Jehovah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hifaly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41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err="1"/>
              <a:t>Fihirana</a:t>
            </a:r>
            <a:r>
              <a:rPr lang="en-GB" sz="6000" b="1" dirty="0"/>
              <a:t> no </a:t>
            </a:r>
            <a:r>
              <a:rPr lang="en-GB" sz="6000" b="1" dirty="0" err="1"/>
              <a:t>atao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Saotra</a:t>
            </a:r>
            <a:r>
              <a:rPr lang="en-GB" sz="6000" b="1" dirty="0"/>
              <a:t>, </a:t>
            </a:r>
            <a:r>
              <a:rPr lang="en-GB" sz="6000" b="1" dirty="0" err="1"/>
              <a:t>vavaka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atolotray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Mpamelona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86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Haleloia</a:t>
            </a:r>
            <a:r>
              <a:rPr lang="en-GB" sz="6000" b="1" i="1" dirty="0"/>
              <a:t> 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Faly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izahay</a:t>
            </a:r>
            <a:r>
              <a:rPr lang="en-GB" sz="6000" b="1" i="1" dirty="0"/>
              <a:t> </a:t>
            </a:r>
            <a:r>
              <a:rPr lang="en-GB" sz="6000" b="1" i="1" dirty="0" err="1"/>
              <a:t>izao</a:t>
            </a:r>
            <a:r>
              <a:rPr lang="en-GB" sz="6000" b="1" i="1" dirty="0"/>
              <a:t> :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Haleloia</a:t>
            </a:r>
            <a:r>
              <a:rPr lang="en-GB" sz="6000" b="1" i="1" dirty="0" smtClean="0"/>
              <a:t> </a:t>
            </a:r>
            <a:r>
              <a:rPr lang="en-GB" sz="6000" b="1" i="1" dirty="0"/>
              <a:t>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Hitanay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taom-baovao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12145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Lasana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andro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zavatra</a:t>
            </a:r>
            <a:r>
              <a:rPr lang="en-GB" sz="6000" b="1" dirty="0"/>
              <a:t> </a:t>
            </a:r>
            <a:r>
              <a:rPr lang="en-GB" sz="6000" b="1" dirty="0" err="1"/>
              <a:t>natao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,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diso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Samy</a:t>
            </a:r>
            <a:r>
              <a:rPr lang="en-GB" sz="6000" b="1" dirty="0"/>
              <a:t>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fantatrao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1531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anie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tsininay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Hovonoinao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 </a:t>
            </a:r>
            <a:r>
              <a:rPr lang="en-GB" sz="6000" b="1" dirty="0" err="1"/>
              <a:t>vitanay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haharitra</a:t>
            </a:r>
            <a:r>
              <a:rPr lang="en-GB" sz="6000" b="1" dirty="0"/>
              <a:t> 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5226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Haleloia</a:t>
            </a:r>
            <a:r>
              <a:rPr lang="en-GB" sz="6000" b="1" i="1" dirty="0"/>
              <a:t> 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Faly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izahay</a:t>
            </a:r>
            <a:r>
              <a:rPr lang="en-GB" sz="6000" b="1" i="1" dirty="0"/>
              <a:t> </a:t>
            </a:r>
            <a:r>
              <a:rPr lang="en-GB" sz="6000" b="1" i="1" dirty="0" err="1"/>
              <a:t>izao</a:t>
            </a:r>
            <a:r>
              <a:rPr lang="en-GB" sz="6000" b="1" i="1" dirty="0"/>
              <a:t> :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Haleloia</a:t>
            </a:r>
            <a:r>
              <a:rPr lang="en-GB" sz="6000" b="1" i="1" dirty="0" smtClean="0"/>
              <a:t> </a:t>
            </a:r>
            <a:r>
              <a:rPr lang="en-GB" sz="6000" b="1" i="1" dirty="0"/>
              <a:t>! </a:t>
            </a:r>
            <a:r>
              <a:rPr lang="en-GB" sz="6000" b="1" i="1" dirty="0" err="1"/>
              <a:t>Sambasamba</a:t>
            </a:r>
            <a:r>
              <a:rPr lang="en-GB" sz="6000" b="1" i="1" dirty="0"/>
              <a:t> !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 err="1" smtClean="0"/>
              <a:t>Hitanay</a:t>
            </a:r>
            <a:r>
              <a:rPr lang="en-GB" sz="6000" b="1" i="1" dirty="0" smtClean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taom-baovao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385664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taom-baovao</a:t>
            </a:r>
            <a:r>
              <a:rPr lang="en-GB" sz="4800" b="1" dirty="0"/>
              <a:t>, Jehovah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6000" b="1" dirty="0"/>
              <a:t>    </a:t>
            </a:r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hanomezanao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Fahendrena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mpitondra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Hahasoa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1739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973931"/>
          </a:xfrm>
        </p:spPr>
        <p:txBody>
          <a:bodyPr>
            <a:noAutofit/>
          </a:bodyPr>
          <a:lstStyle/>
          <a:p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Fiangonana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Hamasinonao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handroso</a:t>
            </a:r>
            <a:r>
              <a:rPr lang="en-GB" sz="7200" b="1" dirty="0"/>
              <a:t> marina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Hahalal</a:t>
            </a:r>
            <a:r>
              <a:rPr lang="en-GB" sz="7200" b="1" i="1" dirty="0" err="1"/>
              <a:t>a</a:t>
            </a:r>
            <a:r>
              <a:rPr lang="en-GB" sz="7200" b="1" dirty="0"/>
              <a:t>   </a:t>
            </a:r>
            <a:r>
              <a:rPr lang="en-GB" sz="7200" b="1" dirty="0" err="1"/>
              <a:t>Anao</a:t>
            </a:r>
            <a:r>
              <a:rPr lang="en-GB" sz="7200" b="1" dirty="0"/>
              <a:t>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66484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747</vt:lpstr>
      <vt:lpstr>1) Haleloia ! Sambasamba !     Hitanay ny taom-baovao;    Avy izahay, Jehovah !     Mba hifaly aminao ;</vt:lpstr>
      <vt:lpstr>Fihirana no atao,     Saotra, vavaka,    No atolotray Anao,     Ry Mpamelona !</vt:lpstr>
      <vt:lpstr>Haleloia ! Sambasamba ! Faly izahay izao : Haleloia ! Sambasamba ! Hitanay ny taom-baovao.</vt:lpstr>
      <vt:lpstr>2) Lasana ny andro maro,     Be ny zavatra natao,    Na ny mety, na ny diso,     Samy efa fantatrao ;</vt:lpstr>
      <vt:lpstr>Aoka anie ny tsininay     Hovonoinao,    Fa ny mety vitanay     Mba haharitra :</vt:lpstr>
      <vt:lpstr>Haleloia ! Sambasamba ! Faly izahay izao : Haleloia ! Sambasamba ! Hitanay ny taom-baovao.</vt:lpstr>
      <vt:lpstr>3) Ka ny taom-baovao, Jehovah !     Aoka hanomezanao    Fahendrena ny mpitondra,     Hahasoa ny olonao ;</vt:lpstr>
      <vt:lpstr>Ka ny Fiangonana     Hamasinonao Mba handroso marina     Hahalala   Anao:</vt:lpstr>
      <vt:lpstr>Haleloia ! Sambasamba ! Faly izahay izao : Haleloia ! Sambasamba ! Hitanay ny taom-baovao.</vt:lpstr>
      <vt:lpstr>4) Mitsingerina ny taona,     Fohy andro izahay,    Vetivety dia hihaona Aminao, ry Tomponay !</vt:lpstr>
      <vt:lpstr>Enga ka ho hitanay     Ao an-danitra    Ny Sabata tsara izay     Tsy ho tapitra :</vt:lpstr>
      <vt:lpstr>Haleloia ! Sambasamba ! Faly izahay izao : Haleloia ! Sambasamba ! Hitanay ny taom-baovao.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747</dc:title>
  <dc:creator>ami</dc:creator>
  <cp:lastModifiedBy>ami</cp:lastModifiedBy>
  <cp:revision>1</cp:revision>
  <dcterms:created xsi:type="dcterms:W3CDTF">2014-11-04T09:33:23Z</dcterms:created>
  <dcterms:modified xsi:type="dcterms:W3CDTF">2014-11-04T09:38:26Z</dcterms:modified>
</cp:coreProperties>
</file>