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9" r:id="rId4"/>
    <p:sldId id="268" r:id="rId5"/>
    <p:sldId id="263" r:id="rId6"/>
    <p:sldId id="270" r:id="rId7"/>
    <p:sldId id="271" r:id="rId8"/>
    <p:sldId id="264" r:id="rId9"/>
    <p:sldId id="265" r:id="rId10"/>
    <p:sldId id="272" r:id="rId11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78" d="100"/>
          <a:sy n="78" d="100"/>
        </p:scale>
        <p:origin x="-90" y="-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2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13/12/2014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28728" y="3482584"/>
            <a:ext cx="6383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4000" b="1" dirty="0" smtClean="0"/>
              <a:t>Andro </a:t>
            </a:r>
            <a:r>
              <a:rPr lang="fi-FI" sz="4000" b="1" dirty="0"/>
              <a:t>malaza sady soa tokoa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2714612" y="843558"/>
            <a:ext cx="328614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600" b="1" dirty="0" smtClean="0"/>
              <a:t>75</a:t>
            </a:r>
            <a:endParaRPr lang="fr-FR" sz="1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;,: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Tompontsika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.:,; </a:t>
            </a:r>
          </a:p>
        </p:txBody>
      </p:sp>
    </p:spTree>
    <p:extLst>
      <p:ext uri="{BB962C8B-B14F-4D97-AF65-F5344CB8AC3E}">
        <p14:creationId xmlns:p14="http://schemas.microsoft.com/office/powerpoint/2010/main" val="149339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798" y="33950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i-FI" sz="4800" b="1" dirty="0"/>
              <a:t>1. Andro malaza sady soa tokoa </a:t>
            </a:r>
          </a:p>
          <a:p>
            <a:pPr algn="ctr">
              <a:lnSpc>
                <a:spcPct val="150000"/>
              </a:lnSpc>
            </a:pPr>
            <a:r>
              <a:rPr lang="fr-FR" sz="4800" b="1" dirty="0"/>
              <a:t>'Lay </a:t>
            </a:r>
            <a:r>
              <a:rPr lang="fr-FR" sz="4800" b="1" dirty="0" err="1"/>
              <a:t>andro</a:t>
            </a:r>
            <a:r>
              <a:rPr lang="fr-FR" sz="4800" b="1" dirty="0"/>
              <a:t> '</a:t>
            </a:r>
            <a:r>
              <a:rPr lang="fr-FR" sz="4800" b="1" dirty="0" err="1"/>
              <a:t>zay</a:t>
            </a:r>
            <a:r>
              <a:rPr lang="fr-FR" sz="4800" b="1" dirty="0"/>
              <a:t> </a:t>
            </a:r>
            <a:r>
              <a:rPr lang="fr-FR" sz="4800" b="1" dirty="0" err="1"/>
              <a:t>nisehoan'i</a:t>
            </a:r>
            <a:r>
              <a:rPr lang="fr-FR" sz="4800" b="1" dirty="0"/>
              <a:t> </a:t>
            </a:r>
            <a:r>
              <a:rPr lang="fr-FR" sz="4800" b="1" dirty="0" err="1"/>
              <a:t>Jeso</a:t>
            </a:r>
            <a:r>
              <a:rPr lang="fr-FR" sz="4800" b="1" dirty="0"/>
              <a:t>: </a:t>
            </a:r>
          </a:p>
          <a:p>
            <a:pPr algn="ctr">
              <a:lnSpc>
                <a:spcPct val="150000"/>
              </a:lnSpc>
            </a:pPr>
            <a:r>
              <a:rPr lang="fr-FR" sz="4800" b="1" dirty="0"/>
              <a:t>'Zay </a:t>
            </a:r>
            <a:r>
              <a:rPr lang="fr-FR" sz="4800" b="1" dirty="0" err="1"/>
              <a:t>nantenain'ny</a:t>
            </a:r>
            <a:r>
              <a:rPr lang="fr-FR" sz="4800" b="1" dirty="0"/>
              <a:t> </a:t>
            </a:r>
            <a:r>
              <a:rPr lang="fr-FR" sz="4800" b="1" dirty="0" err="1"/>
              <a:t>mpaminany</a:t>
            </a:r>
            <a:r>
              <a:rPr lang="fr-FR" sz="4800" b="1" dirty="0"/>
              <a:t> </a:t>
            </a:r>
            <a:r>
              <a:rPr lang="fr-FR" sz="4800" b="1" dirty="0" err="1"/>
              <a:t>koa</a:t>
            </a:r>
            <a:r>
              <a:rPr lang="fr-FR" sz="4800" b="1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fr-FR" sz="4800" b="1" dirty="0" err="1"/>
              <a:t>Mba</a:t>
            </a:r>
            <a:r>
              <a:rPr lang="fr-FR" sz="4800" b="1" dirty="0"/>
              <a:t> </a:t>
            </a:r>
            <a:r>
              <a:rPr lang="fr-FR" sz="4800" b="1" dirty="0" err="1"/>
              <a:t>hampiseho</a:t>
            </a:r>
            <a:r>
              <a:rPr lang="fr-FR" sz="4800" b="1" dirty="0"/>
              <a:t> </a:t>
            </a:r>
            <a:r>
              <a:rPr lang="fr-FR" sz="4800" b="1" dirty="0" err="1"/>
              <a:t>fihavanana</a:t>
            </a:r>
            <a:r>
              <a:rPr lang="fr-FR" sz="4800" b="1" dirty="0"/>
              <a:t>, 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56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Mifalia</a:t>
            </a:r>
            <a:r>
              <a:rPr lang="fr-FR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mihobia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Mpanavotrao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miderà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Zaza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044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;,: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Tompontsika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.:,; </a:t>
            </a:r>
          </a:p>
        </p:txBody>
      </p:sp>
    </p:spTree>
    <p:extLst>
      <p:ext uri="{BB962C8B-B14F-4D97-AF65-F5344CB8AC3E}">
        <p14:creationId xmlns:p14="http://schemas.microsoft.com/office/powerpoint/2010/main" val="289364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429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800" b="1" dirty="0"/>
              <a:t>2.</a:t>
            </a:r>
            <a:r>
              <a:rPr lang="fr-FR" sz="4800" b="1" dirty="0" err="1"/>
              <a:t>Anjely</a:t>
            </a:r>
            <a:r>
              <a:rPr lang="fr-FR" sz="4800" b="1" dirty="0"/>
              <a:t> </a:t>
            </a:r>
            <a:r>
              <a:rPr lang="fr-FR" sz="4800" b="1" dirty="0" err="1"/>
              <a:t>maro</a:t>
            </a:r>
            <a:r>
              <a:rPr lang="fr-FR" sz="4800" b="1" dirty="0"/>
              <a:t> no </a:t>
            </a:r>
            <a:r>
              <a:rPr lang="fr-FR" sz="4800" b="1" dirty="0" err="1"/>
              <a:t>nihoby</a:t>
            </a:r>
            <a:r>
              <a:rPr lang="fr-FR" sz="4800" b="1" dirty="0"/>
              <a:t> tao; </a:t>
            </a:r>
          </a:p>
          <a:p>
            <a:pPr algn="ctr">
              <a:lnSpc>
                <a:spcPct val="150000"/>
              </a:lnSpc>
            </a:pPr>
            <a:r>
              <a:rPr lang="pl-PL" sz="4800" b="1" dirty="0"/>
              <a:t>Mpiandry ondry nitsaoko Azy koa. </a:t>
            </a:r>
          </a:p>
          <a:p>
            <a:pPr algn="ctr">
              <a:lnSpc>
                <a:spcPct val="150000"/>
              </a:lnSpc>
            </a:pPr>
            <a:r>
              <a:rPr lang="fi-FI" sz="4800" b="1" dirty="0"/>
              <a:t>Ny olon-kendry koa nanasina Azy, </a:t>
            </a:r>
          </a:p>
          <a:p>
            <a:pPr algn="ctr">
              <a:lnSpc>
                <a:spcPct val="150000"/>
              </a:lnSpc>
            </a:pPr>
            <a:r>
              <a:rPr lang="fr-FR" sz="4800" b="1" dirty="0" err="1"/>
              <a:t>Andeha</a:t>
            </a:r>
            <a:r>
              <a:rPr lang="fr-FR" sz="4800" b="1" dirty="0"/>
              <a:t> </a:t>
            </a:r>
            <a:r>
              <a:rPr lang="fr-FR" sz="4800" b="1" dirty="0" err="1"/>
              <a:t>mba</a:t>
            </a:r>
            <a:r>
              <a:rPr lang="fr-FR" sz="4800" b="1" dirty="0"/>
              <a:t> </a:t>
            </a:r>
            <a:r>
              <a:rPr lang="fr-FR" sz="4800" b="1" dirty="0" err="1"/>
              <a:t>hankalaza</a:t>
            </a:r>
            <a:r>
              <a:rPr lang="fr-FR" sz="4800" b="1" dirty="0"/>
              <a:t> </a:t>
            </a:r>
            <a:r>
              <a:rPr lang="fr-FR" sz="4800" b="1" dirty="0" err="1"/>
              <a:t>Azy</a:t>
            </a:r>
            <a:r>
              <a:rPr lang="fr-FR" sz="4800" b="1" dirty="0"/>
              <a:t> </a:t>
            </a:r>
            <a:r>
              <a:rPr lang="fr-FR" sz="4800" b="1" dirty="0" err="1" smtClean="0"/>
              <a:t>izao</a:t>
            </a:r>
            <a:endParaRPr lang="fr-FR"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56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Mifalia</a:t>
            </a:r>
            <a:r>
              <a:rPr lang="fr-FR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mihobia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Mpanavotrao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miderà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Zaza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25878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;,: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Tompontsika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8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.:,; </a:t>
            </a:r>
          </a:p>
        </p:txBody>
      </p:sp>
    </p:spTree>
    <p:extLst>
      <p:ext uri="{BB962C8B-B14F-4D97-AF65-F5344CB8AC3E}">
        <p14:creationId xmlns:p14="http://schemas.microsoft.com/office/powerpoint/2010/main" val="104983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1429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b="1" dirty="0"/>
              <a:t>3. Dera sy haja no atolotray </a:t>
            </a:r>
          </a:p>
          <a:p>
            <a:pPr algn="ctr">
              <a:lnSpc>
                <a:spcPct val="150000"/>
              </a:lnSpc>
            </a:pPr>
            <a:r>
              <a:rPr lang="pl-PL" sz="4800" b="1" dirty="0"/>
              <a:t>Anao, ry Jeso 'zay teraka </a:t>
            </a:r>
            <a:r>
              <a:rPr lang="pl-PL" sz="4800" b="1" dirty="0" smtClean="0"/>
              <a:t>ani</a:t>
            </a:r>
            <a:r>
              <a:rPr lang="fr-FR" sz="4800" b="1" dirty="0" smtClean="0"/>
              <a:t>o</a:t>
            </a:r>
            <a:r>
              <a:rPr lang="pl-PL" sz="4800" b="1" dirty="0" smtClean="0"/>
              <a:t>: </a:t>
            </a:r>
            <a:endParaRPr lang="pl-PL" sz="4800" b="1" dirty="0"/>
          </a:p>
          <a:p>
            <a:pPr algn="ctr">
              <a:lnSpc>
                <a:spcPct val="150000"/>
              </a:lnSpc>
            </a:pPr>
            <a:r>
              <a:rPr lang="sv-SE" sz="4800" b="1" dirty="0"/>
              <a:t>Ka mba mandraisa ny fanatitray </a:t>
            </a:r>
          </a:p>
          <a:p>
            <a:pPr algn="ctr">
              <a:lnSpc>
                <a:spcPct val="150000"/>
              </a:lnSpc>
            </a:pPr>
            <a:r>
              <a:rPr lang="fr-FR" sz="4800" b="1" dirty="0"/>
              <a:t>Ho </a:t>
            </a:r>
            <a:r>
              <a:rPr lang="fr-FR" sz="4800" b="1" dirty="0" err="1"/>
              <a:t>zava-mani-pofona</a:t>
            </a:r>
            <a:r>
              <a:rPr lang="fr-FR" sz="4800" b="1" dirty="0"/>
              <a:t> </a:t>
            </a:r>
            <a:r>
              <a:rPr lang="fr-FR" sz="4800" b="1" dirty="0" err="1" smtClean="0"/>
              <a:t>tokoa</a:t>
            </a:r>
            <a:endParaRPr lang="fr-FR" sz="4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56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Mifalia</a:t>
            </a:r>
            <a:r>
              <a:rPr lang="fr-FR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mihobia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Mpanavotrao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miderà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Zaza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375718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161</Words>
  <Application>Microsoft Office PowerPoint</Application>
  <PresentationFormat>Affichage à l'écran (16:9)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7</cp:revision>
  <dcterms:created xsi:type="dcterms:W3CDTF">2012-12-15T15:29:56Z</dcterms:created>
  <dcterms:modified xsi:type="dcterms:W3CDTF">2014-12-13T07:44:41Z</dcterms:modified>
</cp:coreProperties>
</file>