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9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4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9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3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3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59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60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2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2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16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CECD-C5D8-4A78-84D1-828049D6193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22EAE-BEFF-4C90-8A95-7F904D0C28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69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750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34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Dera</a:t>
            </a:r>
            <a:r>
              <a:rPr lang="en-GB" sz="6000" b="1" dirty="0"/>
              <a:t>, </a:t>
            </a:r>
            <a:r>
              <a:rPr lang="en-GB" sz="6000" b="1" dirty="0" err="1"/>
              <a:t>laza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atolotray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nitahy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Tratranay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taom-baovao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7414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Andro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no </a:t>
            </a:r>
            <a:r>
              <a:rPr lang="en-GB" sz="6000" b="1" dirty="0" err="1"/>
              <a:t>lasa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</a:t>
            </a:r>
            <a:r>
              <a:rPr lang="en-GB" sz="6000" b="1" dirty="0" err="1"/>
              <a:t>hitanay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Fitahia-mahagaga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Azo</a:t>
            </a:r>
            <a:r>
              <a:rPr lang="en-GB" sz="6000" b="1" dirty="0"/>
              <a:t> </a:t>
            </a:r>
            <a:r>
              <a:rPr lang="en-GB" sz="6000" b="1" dirty="0" err="1"/>
              <a:t>taminao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Ray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4203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Marobe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vita,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Lehibe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mendrika</a:t>
            </a:r>
            <a:r>
              <a:rPr lang="en-GB" sz="6000" b="1" dirty="0"/>
              <a:t> </a:t>
            </a:r>
            <a:r>
              <a:rPr lang="en-GB" sz="6000" b="1" dirty="0" err="1"/>
              <a:t>hiantso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Anaranao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868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Miantrà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Zanahary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sasao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hadio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0232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Aoka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andro</a:t>
            </a:r>
            <a:r>
              <a:rPr lang="en-GB" sz="6000" b="1" dirty="0"/>
              <a:t> </a:t>
            </a:r>
            <a:r>
              <a:rPr lang="en-GB" sz="6000" b="1" dirty="0" err="1"/>
              <a:t>sisa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Hanompoanay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Hatanjaho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Jehovah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26212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750</vt:lpstr>
      <vt:lpstr>1) Dera, laza, ry Mpanjaka !     No atolotray Anao    Noho Hianao nitahy ; Tratranay ny taom-baovao.</vt:lpstr>
      <vt:lpstr>2) Andro maro izay no lasa,     Be ny soa hitanay ;    Fitahia-mahagaga     Azo taminao, ry Ray !</vt:lpstr>
      <vt:lpstr>3) Marobe ny ratsy vita,     Lehibe ny helokay,    Ka tsy mendrika hiantso     Ny Anaranao izahay.</vt:lpstr>
      <vt:lpstr>4) Miantrà, ry Zanahary !     Mamelà ny helokay,    Ka sasao ny ran’i Jeso,     Mba hadio izahay.</vt:lpstr>
      <vt:lpstr>5) Aoka re ny andro sisa     Hanompoanay Anao ;    Hatanjaho, ry Jehovah !     Izahay mpanomponao.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750</dc:title>
  <dc:creator>ami</dc:creator>
  <cp:lastModifiedBy>ami</cp:lastModifiedBy>
  <cp:revision>1</cp:revision>
  <dcterms:created xsi:type="dcterms:W3CDTF">2014-11-04T09:49:16Z</dcterms:created>
  <dcterms:modified xsi:type="dcterms:W3CDTF">2014-11-04T09:51:30Z</dcterms:modified>
</cp:coreProperties>
</file>