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73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0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71450"/>
            <a:ext cx="2057400" cy="36576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71450"/>
            <a:ext cx="6019800" cy="365760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0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15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62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000125"/>
            <a:ext cx="4038600" cy="282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5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54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5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85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27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9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A31F4-8752-484A-956E-4431DC13EEC8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A42C-C2A5-46B9-BCD0-418E1968AC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22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0414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751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98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2846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He, </a:t>
            </a:r>
            <a:r>
              <a:rPr lang="en-GB" sz="6600" b="1" dirty="0" err="1"/>
              <a:t>vaovao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taona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Jesosinay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:,: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te</a:t>
            </a:r>
            <a:r>
              <a:rPr lang="en-GB" sz="6600" b="1" dirty="0"/>
              <a:t> </a:t>
            </a:r>
            <a:r>
              <a:rPr lang="en-GB" sz="6600" b="1" dirty="0" err="1"/>
              <a:t>hihaona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 </a:t>
            </a:r>
            <a:r>
              <a:rPr lang="en-GB" sz="6600" b="1" dirty="0" smtClean="0"/>
              <a:t>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9991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2846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mitahy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mpanomponao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:,: Koa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manahy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tarihinao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2872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izaho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tantanonao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:,: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hahita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Ao</a:t>
            </a:r>
            <a:r>
              <a:rPr lang="en-GB" sz="7200" b="1" dirty="0"/>
              <a:t> an-</a:t>
            </a:r>
            <a:r>
              <a:rPr lang="en-GB" sz="7200" b="1" dirty="0" err="1"/>
              <a:t>danitrao</a:t>
            </a:r>
            <a:r>
              <a:rPr lang="en-GB" sz="7200" b="1" dirty="0"/>
              <a:t> :,: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3731638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751</vt:lpstr>
      <vt:lpstr>1) He, vaovao ny taona,     Ry Jesosinay,    :,: Ka mba te hihaona      Aminao izahay :,:</vt:lpstr>
      <vt:lpstr>2) Hianao mitahy     Ny mpanomponao    :,: Koa tsy manahy      Izay tarihinao :,:</vt:lpstr>
      <vt:lpstr>3) Ary izaho koa     Mba tantanonao   :,: Dia hahita soa      Ao an-danitrao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751</dc:title>
  <dc:creator>ami</dc:creator>
  <cp:lastModifiedBy>ami</cp:lastModifiedBy>
  <cp:revision>1</cp:revision>
  <dcterms:created xsi:type="dcterms:W3CDTF">2014-11-04T09:51:31Z</dcterms:created>
  <dcterms:modified xsi:type="dcterms:W3CDTF">2014-11-04T09:53:20Z</dcterms:modified>
</cp:coreProperties>
</file>