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89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9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5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11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4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3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3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BB36-854A-4B2A-A422-5EED79F18603}" type="datetimeFigureOut">
              <a:rPr lang="fr-FR" smtClean="0"/>
              <a:t>03/01/2015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82913-FFD1-4F49-889E-7E5B189C6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9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752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8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1669827"/>
            <a:ext cx="9129132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O,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Anaranao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Manatsik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hanatona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Hanolotra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Mpamelona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425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2029867"/>
            <a:ext cx="9129132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Manatona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miondrika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Hanoroka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tongo-masinao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olona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mendrika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havaozy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2557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1851670"/>
            <a:ext cx="9129132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Antsoiko</a:t>
            </a:r>
            <a:r>
              <a:rPr lang="en-GB" sz="5400" b="1" dirty="0"/>
              <a:t> </a:t>
            </a:r>
            <a:r>
              <a:rPr lang="en-GB" sz="5400" b="1" dirty="0" err="1"/>
              <a:t>isan-andro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Toky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mahafatra-po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Anara-masinao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anankinako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hanjo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3070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1851670"/>
            <a:ext cx="9129132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Raha</a:t>
            </a:r>
            <a:r>
              <a:rPr lang="en-GB" sz="4800" b="1" dirty="0"/>
              <a:t> </a:t>
            </a:r>
            <a:r>
              <a:rPr lang="en-GB" sz="4800" b="1" dirty="0" err="1"/>
              <a:t>io</a:t>
            </a:r>
            <a:r>
              <a:rPr lang="en-GB" sz="4800" b="1" dirty="0"/>
              <a:t> no </a:t>
            </a:r>
            <a:r>
              <a:rPr lang="en-GB" sz="4800" b="1" dirty="0" err="1"/>
              <a:t>entiko</a:t>
            </a:r>
            <a:r>
              <a:rPr lang="en-GB" sz="4800" b="1" dirty="0"/>
              <a:t> </a:t>
            </a:r>
            <a:r>
              <a:rPr lang="en-GB" sz="4800" b="1" dirty="0" err="1"/>
              <a:t>mangataka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/>
              <a:t>   </a:t>
            </a:r>
            <a:r>
              <a:rPr lang="en-GB" sz="5400" b="1" dirty="0" err="1"/>
              <a:t>Hisokatra</a:t>
            </a:r>
            <a:r>
              <a:rPr lang="en-GB" sz="5400" b="1" dirty="0"/>
              <a:t> </a:t>
            </a:r>
            <a:r>
              <a:rPr lang="en-GB" sz="5400" b="1" dirty="0" err="1"/>
              <a:t>amiko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azoko</a:t>
            </a:r>
            <a:r>
              <a:rPr lang="en-GB" sz="5400" b="1" dirty="0"/>
              <a:t> </a:t>
            </a:r>
            <a:r>
              <a:rPr lang="en-GB" sz="5400" b="1" dirty="0" err="1"/>
              <a:t>malalaka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zava-tsoa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maharitra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3920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1851670"/>
            <a:ext cx="9129132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Mamirifiry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tontolo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fitsaharana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fiereko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Anaranao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ahitako</a:t>
            </a:r>
            <a:r>
              <a:rPr lang="en-GB" sz="5400" b="1" dirty="0"/>
              <a:t> </a:t>
            </a:r>
            <a:r>
              <a:rPr lang="en-GB" sz="5400" b="1" dirty="0" err="1"/>
              <a:t>fiadanana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2022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1851670"/>
            <a:ext cx="9129132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6) </a:t>
            </a:r>
            <a:r>
              <a:rPr lang="en-GB" sz="6000" b="1" dirty="0"/>
              <a:t>O,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Anaran’i</a:t>
            </a:r>
            <a:r>
              <a:rPr lang="en-GB" sz="6000" b="1" dirty="0"/>
              <a:t> </a:t>
            </a:r>
            <a:r>
              <a:rPr lang="en-GB" sz="6000" b="1" dirty="0" err="1"/>
              <a:t>Jesosiko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Paradisa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voninkazo</a:t>
            </a:r>
            <a:r>
              <a:rPr lang="en-GB" sz="6000" b="1" dirty="0"/>
              <a:t> </a:t>
            </a:r>
            <a:r>
              <a:rPr lang="en-GB" sz="6000" b="1" dirty="0" err="1"/>
              <a:t>mampifaly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tohan’aina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dalako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8049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1851670"/>
            <a:ext cx="9129132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7) </a:t>
            </a:r>
            <a:r>
              <a:rPr lang="en-GB" sz="5400" b="1" dirty="0" err="1"/>
              <a:t>Iriko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aman-alina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hanana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en-GB" sz="5400" b="1" dirty="0" smtClean="0"/>
              <a:t>am-</a:t>
            </a:r>
            <a:r>
              <a:rPr lang="en-GB" sz="5400" b="1" dirty="0" err="1" smtClean="0"/>
              <a:t>po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/>
              <a:t>Tokiko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 smtClean="0"/>
              <a:t>mbola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velona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hahafatesako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501228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752</vt:lpstr>
      <vt:lpstr>1) O, ry Jesosy, ny Anaranao Manatsika  ahy izao hanatona,    Hanolotra ny foko ho Anao,    Mpamonjy tia sy Mpamelona</vt:lpstr>
      <vt:lpstr>2) Manatona aho, ka miondrika    Hanoroka ny tongo-masinao ;    Izaho olona tsy mendrika,    Ka mba havaozy, Tompo,               ho Anao !</vt:lpstr>
      <vt:lpstr>3) Antsoiko isan-andro Hianao    Ry Toky tsara mahafatra-po,    Ka amin’ny Anara-masinao    No anankinako izay hanjo.</vt:lpstr>
      <vt:lpstr>4) Raha io no entiko mangataka,    Hisokatra amiko ny lanitra,    Ka dia ho azoko malalaka    Ny zava-tsoa izay maharitra.</vt:lpstr>
      <vt:lpstr>5) Mamirifiry izao tontolo izao    Tsy misy tena fitsaharana ;    Fa fiereko ny Anaranao    Ka ahitako fiadanana.</vt:lpstr>
      <vt:lpstr>6) O, ry Anaran’i Jesosiko,    Ry Paradisa atý an-tany ô ! Ry voninkazo mampifaly fo ! Ry tohan’aina ao an-dalako.</vt:lpstr>
      <vt:lpstr>7) Iriko andro aman-alina Ny hanana Anao ho ao am-po, Ho Tokiko raha mbola velona    Sy amin’ny hahafatesako.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752</dc:title>
  <dc:creator>ami</dc:creator>
  <cp:lastModifiedBy>ami</cp:lastModifiedBy>
  <cp:revision>3</cp:revision>
  <dcterms:created xsi:type="dcterms:W3CDTF">2014-11-04T09:53:20Z</dcterms:created>
  <dcterms:modified xsi:type="dcterms:W3CDTF">2015-01-03T08:04:30Z</dcterms:modified>
</cp:coreProperties>
</file>