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9" r:id="rId5"/>
    <p:sldId id="260" r:id="rId6"/>
    <p:sldId id="266" r:id="rId7"/>
    <p:sldId id="262" r:id="rId8"/>
    <p:sldId id="267" r:id="rId9"/>
    <p:sldId id="264" r:id="rId10"/>
    <p:sldId id="268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086" y="-28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30DA4-00E4-4FED-BB21-48D04C26CD71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30DA4-00E4-4FED-BB21-48D04C26CD71}" type="datetimeFigureOut">
              <a:rPr lang="fr-FR" smtClean="0"/>
              <a:t>15/11/2014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4F46D2-BD07-4F96-AA8E-012ECBF2603C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3800" b="1" dirty="0" smtClean="0">
                <a:solidFill>
                  <a:srgbClr val="FF0000"/>
                </a:solidFill>
              </a:rPr>
              <a:t>753</a:t>
            </a:r>
            <a:endParaRPr lang="fr-FR" sz="13800" b="1" dirty="0">
              <a:solidFill>
                <a:srgbClr val="FF0000"/>
              </a:solidFill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5496" y="339502"/>
            <a:ext cx="9144000" cy="4393437"/>
          </a:xfrm>
        </p:spPr>
        <p:txBody>
          <a:bodyPr>
            <a:noAutofit/>
          </a:bodyPr>
          <a:lstStyle/>
          <a:p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Na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hitondranao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327707">
            <a:off x="37973" y="354553"/>
            <a:ext cx="1357290" cy="589364"/>
          </a:xfrm>
        </p:spPr>
        <p:txBody>
          <a:bodyPr>
            <a:normAutofit fontScale="85000" lnSpcReduction="20000"/>
          </a:bodyPr>
          <a:lstStyle/>
          <a:p>
            <a:r>
              <a:rPr lang="fr-FR" sz="4400" i="1" dirty="0" err="1" smtClean="0">
                <a:solidFill>
                  <a:srgbClr val="FF0000"/>
                </a:solidFill>
              </a:rPr>
              <a:t>fiv</a:t>
            </a:r>
            <a:endParaRPr lang="fr-FR" sz="4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58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08520" y="482189"/>
            <a:ext cx="9144000" cy="4393437"/>
          </a:xfrm>
        </p:spPr>
        <p:txBody>
          <a:bodyPr>
            <a:noAutofit/>
          </a:bodyPr>
          <a:lstStyle/>
          <a:p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Na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hitondranao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327707">
            <a:off x="37973" y="354553"/>
            <a:ext cx="1357290" cy="589364"/>
          </a:xfrm>
        </p:spPr>
        <p:txBody>
          <a:bodyPr>
            <a:normAutofit fontScale="85000" lnSpcReduction="20000"/>
          </a:bodyPr>
          <a:lstStyle/>
          <a:p>
            <a:r>
              <a:rPr lang="fr-FR" sz="4400" i="1" dirty="0" err="1" smtClean="0">
                <a:solidFill>
                  <a:srgbClr val="FF0000"/>
                </a:solidFill>
              </a:rPr>
              <a:t>fiv</a:t>
            </a:r>
            <a:endParaRPr lang="fr-FR" sz="4400" i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21453"/>
            <a:ext cx="9144000" cy="4393437"/>
          </a:xfrm>
        </p:spPr>
        <p:txBody>
          <a:bodyPr>
            <a:normAutofit fontScale="90000"/>
          </a:bodyPr>
          <a:lstStyle/>
          <a:p>
            <a:r>
              <a:rPr lang="en-GB" sz="4800" b="1" dirty="0" smtClean="0"/>
              <a:t>1) </a:t>
            </a:r>
            <a:r>
              <a:rPr lang="en-GB" sz="4800" b="1" dirty="0" err="1" smtClean="0"/>
              <a:t>Hiaraka</a:t>
            </a:r>
            <a:r>
              <a:rPr lang="en-GB" sz="4800" b="1" dirty="0" smtClean="0"/>
              <a:t> </a:t>
            </a:r>
            <a:r>
              <a:rPr lang="en-GB" sz="4800" b="1" dirty="0" err="1"/>
              <a:t>Aminao</a:t>
            </a:r>
            <a:r>
              <a:rPr lang="en-GB" sz="4800" b="1" dirty="0"/>
              <a:t> </a:t>
            </a:r>
            <a:r>
              <a:rPr lang="en-GB" sz="4800" b="1" dirty="0" err="1"/>
              <a:t>aho</a:t>
            </a:r>
            <a:r>
              <a:rPr lang="en-GB" sz="4800" b="1" dirty="0"/>
              <a:t>, ô </a:t>
            </a:r>
            <a:r>
              <a:rPr lang="en-GB" sz="4800" b="1" dirty="0" err="1"/>
              <a:t>ry</a:t>
            </a:r>
            <a:r>
              <a:rPr lang="en-GB" sz="4800" b="1" dirty="0"/>
              <a:t/>
            </a:r>
            <a:br>
              <a:rPr lang="en-GB" sz="4800" b="1" dirty="0"/>
            </a:br>
            <a:r>
              <a:rPr lang="en-GB" sz="4800" b="1" dirty="0" err="1" smtClean="0"/>
              <a:t>Jeso</a:t>
            </a:r>
            <a:r>
              <a:rPr lang="en-GB" sz="4800" b="1" i="1" dirty="0" err="1" smtClean="0"/>
              <a:t>a</a:t>
            </a:r>
            <a:r>
              <a:rPr lang="en-GB" sz="4800" b="1" dirty="0" smtClean="0"/>
              <a:t>  </a:t>
            </a:r>
            <a:r>
              <a:rPr lang="en-GB" sz="4800" b="1" dirty="0" err="1"/>
              <a:t>Tompoko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 smtClean="0"/>
              <a:t>Tsy</a:t>
            </a:r>
            <a:r>
              <a:rPr lang="en-GB" sz="4800" b="1" dirty="0" smtClean="0"/>
              <a:t> </a:t>
            </a:r>
            <a:r>
              <a:rPr lang="en-GB" sz="4800" b="1" dirty="0" err="1"/>
              <a:t>manan</a:t>
            </a:r>
            <a:r>
              <a:rPr lang="en-GB" sz="4800" b="1" i="1" dirty="0" err="1"/>
              <a:t>a</a:t>
            </a:r>
            <a:r>
              <a:rPr lang="en-GB" sz="4800" b="1" dirty="0"/>
              <a:t>   </a:t>
            </a:r>
            <a:r>
              <a:rPr lang="en-GB" sz="4800" b="1" dirty="0" err="1"/>
              <a:t>olon-kafa</a:t>
            </a:r>
            <a:r>
              <a:rPr lang="en-GB" sz="4800" b="1" dirty="0"/>
              <a:t> </a:t>
            </a:r>
            <a:r>
              <a:rPr lang="en-GB" sz="4800" b="1" dirty="0" err="1"/>
              <a:t>aho</a:t>
            </a:r>
            <a:r>
              <a:rPr lang="en-GB" sz="4800" b="1" dirty="0"/>
              <a:t>,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 err="1"/>
              <a:t>Hianao</a:t>
            </a:r>
            <a:r>
              <a:rPr lang="en-GB" sz="4800" b="1" dirty="0"/>
              <a:t> no </a:t>
            </a:r>
            <a:r>
              <a:rPr lang="en-GB" sz="4800" b="1" dirty="0" err="1"/>
              <a:t>fiainako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 smtClean="0"/>
              <a:t>Hanara-dia</a:t>
            </a:r>
            <a:r>
              <a:rPr lang="en-GB" sz="4800" b="1" dirty="0" smtClean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, </a:t>
            </a:r>
            <a:r>
              <a:rPr lang="en-GB" sz="4800" b="1" dirty="0" err="1"/>
              <a:t>izay</a:t>
            </a:r>
            <a:r>
              <a:rPr lang="en-GB" sz="4800" b="1" dirty="0"/>
              <a:t> no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 smtClean="0"/>
              <a:t>faniriako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 smtClean="0"/>
              <a:t>Hifikitra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Aminao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aho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Jesoa</a:t>
            </a:r>
            <a:r>
              <a:rPr lang="en-GB" sz="4800" b="1" dirty="0" smtClean="0"/>
              <a:t> !</a:t>
            </a:r>
            <a:endParaRPr lang="fr-FR" sz="4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08520" y="482189"/>
            <a:ext cx="9144000" cy="4393437"/>
          </a:xfrm>
        </p:spPr>
        <p:txBody>
          <a:bodyPr>
            <a:noAutofit/>
          </a:bodyPr>
          <a:lstStyle/>
          <a:p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Na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hitondranao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327707">
            <a:off x="37973" y="354553"/>
            <a:ext cx="1357290" cy="589364"/>
          </a:xfrm>
        </p:spPr>
        <p:txBody>
          <a:bodyPr>
            <a:normAutofit fontScale="85000" lnSpcReduction="20000"/>
          </a:bodyPr>
          <a:lstStyle/>
          <a:p>
            <a:r>
              <a:rPr lang="fr-FR" sz="4400" i="1" dirty="0" err="1" smtClean="0">
                <a:solidFill>
                  <a:srgbClr val="FF0000"/>
                </a:solidFill>
              </a:rPr>
              <a:t>fiv</a:t>
            </a:r>
            <a:endParaRPr lang="fr-FR" sz="4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513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393437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2) </a:t>
            </a:r>
            <a:r>
              <a:rPr lang="en-GB" sz="4800" b="1" dirty="0" err="1"/>
              <a:t>Hiaraka</a:t>
            </a:r>
            <a:r>
              <a:rPr lang="en-GB" sz="4800" b="1" dirty="0"/>
              <a:t> </a:t>
            </a:r>
            <a:r>
              <a:rPr lang="en-GB" sz="4800" b="1" dirty="0" err="1"/>
              <a:t>Aminao</a:t>
            </a:r>
            <a:r>
              <a:rPr lang="en-GB" sz="4800" b="1" dirty="0"/>
              <a:t> </a:t>
            </a:r>
            <a:r>
              <a:rPr lang="en-GB" sz="4800" b="1" dirty="0" err="1"/>
              <a:t>aho</a:t>
            </a:r>
            <a:r>
              <a:rPr lang="en-GB" sz="4800" b="1" dirty="0"/>
              <a:t>, ô </a:t>
            </a:r>
            <a:r>
              <a:rPr lang="en-GB" sz="4800" b="1" dirty="0" err="1"/>
              <a:t>ry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/>
              <a:t>              </a:t>
            </a:r>
            <a:r>
              <a:rPr lang="en-GB" sz="4800" b="1" dirty="0" err="1"/>
              <a:t>Jeso</a:t>
            </a:r>
            <a:r>
              <a:rPr lang="en-GB" sz="4800" b="1" i="1" dirty="0" err="1"/>
              <a:t>a</a:t>
            </a:r>
            <a:r>
              <a:rPr lang="en-GB" sz="4800" b="1" dirty="0"/>
              <a:t>   </a:t>
            </a:r>
            <a:r>
              <a:rPr lang="en-GB" sz="4800" b="1" dirty="0" err="1"/>
              <a:t>Tompoko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 smtClean="0"/>
              <a:t>Hitory</a:t>
            </a:r>
            <a:r>
              <a:rPr lang="en-GB" sz="4800" b="1" dirty="0" smtClean="0"/>
              <a:t> </a:t>
            </a:r>
            <a:r>
              <a:rPr lang="en-GB" sz="4800" b="1" dirty="0" err="1"/>
              <a:t>teny</a:t>
            </a:r>
            <a:r>
              <a:rPr lang="en-GB" sz="4800" b="1" dirty="0"/>
              <a:t> </a:t>
            </a:r>
            <a:r>
              <a:rPr lang="en-GB" sz="4800" b="1" dirty="0" err="1"/>
              <a:t>soa</a:t>
            </a:r>
            <a:r>
              <a:rPr lang="en-GB" sz="4800" b="1" dirty="0"/>
              <a:t> </a:t>
            </a:r>
            <a:r>
              <a:rPr lang="en-GB" sz="4800" b="1" dirty="0" err="1"/>
              <a:t>amin’ireo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/>
              <a:t>              </a:t>
            </a:r>
            <a:r>
              <a:rPr lang="en-GB" sz="4800" b="1" dirty="0" err="1"/>
              <a:t>havako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 smtClean="0"/>
              <a:t>Hanara-dia</a:t>
            </a:r>
            <a:r>
              <a:rPr lang="en-GB" sz="4800" b="1" dirty="0" smtClean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, </a:t>
            </a:r>
            <a:r>
              <a:rPr lang="en-GB" sz="4800" b="1" dirty="0" err="1"/>
              <a:t>izay</a:t>
            </a:r>
            <a:r>
              <a:rPr lang="en-GB" sz="4800" b="1" dirty="0"/>
              <a:t> no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/>
              <a:t>             </a:t>
            </a:r>
            <a:r>
              <a:rPr lang="en-GB" sz="4800" b="1" dirty="0" err="1"/>
              <a:t>faniriako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/>
              <a:t>   </a:t>
            </a:r>
            <a:r>
              <a:rPr lang="en-GB" sz="4800" b="1" dirty="0" err="1"/>
              <a:t>Hifantsika</a:t>
            </a:r>
            <a:r>
              <a:rPr lang="en-GB" sz="4800" b="1" dirty="0"/>
              <a:t> </a:t>
            </a:r>
            <a:r>
              <a:rPr lang="en-GB" sz="4800" b="1" dirty="0" err="1"/>
              <a:t>aminao</a:t>
            </a:r>
            <a:r>
              <a:rPr lang="en-GB" sz="4800" b="1" dirty="0"/>
              <a:t> </a:t>
            </a:r>
            <a:r>
              <a:rPr lang="en-GB" sz="4800" b="1" dirty="0" err="1"/>
              <a:t>aho</a:t>
            </a:r>
            <a:r>
              <a:rPr lang="en-GB" sz="4800" b="1" dirty="0"/>
              <a:t> </a:t>
            </a:r>
            <a:r>
              <a:rPr lang="en-GB" sz="4800" b="1" dirty="0" err="1"/>
              <a:t>Jesoa</a:t>
            </a:r>
            <a:r>
              <a:rPr lang="en-GB" sz="4800" b="1" dirty="0"/>
              <a:t> </a:t>
            </a:r>
            <a:r>
              <a:rPr lang="en-GB" sz="4800" b="1" dirty="0" smtClean="0"/>
              <a:t>!</a:t>
            </a:r>
            <a:endParaRPr lang="fr-FR" sz="4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5496" y="339502"/>
            <a:ext cx="9144000" cy="4393437"/>
          </a:xfrm>
        </p:spPr>
        <p:txBody>
          <a:bodyPr>
            <a:noAutofit/>
          </a:bodyPr>
          <a:lstStyle/>
          <a:p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Na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hitondranao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327707">
            <a:off x="37973" y="354553"/>
            <a:ext cx="1357290" cy="589364"/>
          </a:xfrm>
        </p:spPr>
        <p:txBody>
          <a:bodyPr>
            <a:normAutofit fontScale="85000" lnSpcReduction="20000"/>
          </a:bodyPr>
          <a:lstStyle/>
          <a:p>
            <a:r>
              <a:rPr lang="fr-FR" sz="4400" i="1" dirty="0" err="1" smtClean="0">
                <a:solidFill>
                  <a:srgbClr val="FF0000"/>
                </a:solidFill>
              </a:rPr>
              <a:t>fiv</a:t>
            </a:r>
            <a:endParaRPr lang="fr-FR" sz="4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391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8553"/>
            <a:ext cx="9144000" cy="4393437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3) </a:t>
            </a:r>
            <a:r>
              <a:rPr lang="en-GB" sz="4800" b="1" dirty="0" err="1" smtClean="0"/>
              <a:t>Hiaraka</a:t>
            </a:r>
            <a:r>
              <a:rPr lang="en-GB" sz="4800" b="1" dirty="0" smtClean="0"/>
              <a:t> </a:t>
            </a:r>
            <a:r>
              <a:rPr lang="en-GB" sz="4800" b="1" dirty="0" err="1"/>
              <a:t>Aminao</a:t>
            </a:r>
            <a:r>
              <a:rPr lang="en-GB" sz="4800" b="1" dirty="0"/>
              <a:t> </a:t>
            </a:r>
            <a:r>
              <a:rPr lang="en-GB" sz="4800" b="1" dirty="0" err="1"/>
              <a:t>aho</a:t>
            </a:r>
            <a:r>
              <a:rPr lang="en-GB" sz="4800" b="1" dirty="0"/>
              <a:t>, ô </a:t>
            </a:r>
            <a:r>
              <a:rPr lang="en-GB" sz="4800" b="1" dirty="0" err="1"/>
              <a:t>ry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/>
              <a:t>              </a:t>
            </a:r>
            <a:r>
              <a:rPr lang="en-GB" sz="4800" b="1" dirty="0" err="1"/>
              <a:t>Jeso</a:t>
            </a:r>
            <a:r>
              <a:rPr lang="en-GB" sz="4800" b="1" i="1" dirty="0" err="1"/>
              <a:t>a</a:t>
            </a:r>
            <a:r>
              <a:rPr lang="en-GB" sz="4800" b="1" dirty="0"/>
              <a:t>   </a:t>
            </a:r>
            <a:r>
              <a:rPr lang="en-GB" sz="4800" b="1" dirty="0" err="1"/>
              <a:t>Tompoko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 smtClean="0"/>
              <a:t>Ho</a:t>
            </a:r>
            <a:r>
              <a:rPr lang="en-GB" sz="4800" b="1" dirty="0" smtClean="0"/>
              <a:t> </a:t>
            </a:r>
            <a:r>
              <a:rPr lang="en-GB" sz="4800" b="1" dirty="0" err="1"/>
              <a:t>zary</a:t>
            </a:r>
            <a:r>
              <a:rPr lang="en-GB" sz="4800" b="1" dirty="0"/>
              <a:t> </a:t>
            </a:r>
            <a:r>
              <a:rPr lang="en-GB" sz="4800" b="1" dirty="0" err="1"/>
              <a:t>famonjena</a:t>
            </a:r>
            <a:r>
              <a:rPr lang="en-GB" sz="4800" b="1" dirty="0"/>
              <a:t> </a:t>
            </a:r>
            <a:r>
              <a:rPr lang="en-GB" sz="4800" b="1" dirty="0" err="1"/>
              <a:t>anie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/>
              <a:t>           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fahoriako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 smtClean="0"/>
              <a:t>Hanara-dia</a:t>
            </a:r>
            <a:r>
              <a:rPr lang="en-GB" sz="4800" b="1" dirty="0" smtClean="0"/>
              <a:t> </a:t>
            </a:r>
            <a:r>
              <a:rPr lang="en-GB" sz="4800" b="1" dirty="0" err="1"/>
              <a:t>anao</a:t>
            </a:r>
            <a:r>
              <a:rPr lang="en-GB" sz="4800" b="1" dirty="0"/>
              <a:t> </a:t>
            </a:r>
            <a:r>
              <a:rPr lang="en-GB" sz="4800" b="1" dirty="0" err="1"/>
              <a:t>izay</a:t>
            </a:r>
            <a:r>
              <a:rPr lang="en-GB" sz="4800" b="1" dirty="0"/>
              <a:t> no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/>
              <a:t>              </a:t>
            </a:r>
            <a:r>
              <a:rPr lang="en-GB" sz="4800" b="1" dirty="0" err="1"/>
              <a:t>faniriako</a:t>
            </a:r>
            <a:r>
              <a:rPr lang="en-GB" sz="4800" b="1" dirty="0" smtClean="0"/>
              <a:t/>
            </a:r>
            <a:br>
              <a:rPr lang="en-GB" sz="4800" b="1" dirty="0" smtClean="0"/>
            </a:br>
            <a:r>
              <a:rPr lang="en-GB" sz="4800" b="1" dirty="0" err="1" smtClean="0"/>
              <a:t>Hifantsika</a:t>
            </a:r>
            <a:r>
              <a:rPr lang="en-GB" sz="4800" b="1" dirty="0" smtClean="0"/>
              <a:t> </a:t>
            </a:r>
            <a:r>
              <a:rPr lang="en-GB" sz="4800" b="1" dirty="0" err="1"/>
              <a:t>Aminao</a:t>
            </a:r>
            <a:r>
              <a:rPr lang="en-GB" sz="4800" b="1" dirty="0"/>
              <a:t> </a:t>
            </a:r>
            <a:r>
              <a:rPr lang="en-GB" sz="4800" b="1" dirty="0" err="1" smtClean="0"/>
              <a:t>aho</a:t>
            </a:r>
            <a:r>
              <a:rPr lang="en-GB" sz="4800" b="1" dirty="0"/>
              <a:t> </a:t>
            </a:r>
            <a:r>
              <a:rPr lang="en-GB" sz="4800" b="1" dirty="0" err="1" smtClean="0"/>
              <a:t>Jesoa</a:t>
            </a:r>
            <a:r>
              <a:rPr lang="en-GB" sz="4800" b="1" dirty="0" smtClean="0"/>
              <a:t> </a:t>
            </a:r>
            <a:r>
              <a:rPr lang="en-GB" sz="4800" b="1" dirty="0"/>
              <a:t>!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35496" y="339502"/>
            <a:ext cx="9144000" cy="4393437"/>
          </a:xfrm>
        </p:spPr>
        <p:txBody>
          <a:bodyPr>
            <a:noAutofit/>
          </a:bodyPr>
          <a:lstStyle/>
          <a:p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Na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aiza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hitondranao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  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Tiako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hiaraka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miantso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5400" b="1" i="1" dirty="0" err="1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ahy</a:t>
            </a:r>
            <a:r>
              <a:rPr lang="en-GB" sz="5400" b="1" i="1" dirty="0" smtClean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5400" b="1" i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 rot="19327707">
            <a:off x="37973" y="354553"/>
            <a:ext cx="1357290" cy="589364"/>
          </a:xfrm>
        </p:spPr>
        <p:txBody>
          <a:bodyPr>
            <a:normAutofit fontScale="85000" lnSpcReduction="20000"/>
          </a:bodyPr>
          <a:lstStyle/>
          <a:p>
            <a:r>
              <a:rPr lang="fr-FR" sz="4400" i="1" dirty="0" err="1" smtClean="0">
                <a:solidFill>
                  <a:srgbClr val="FF0000"/>
                </a:solidFill>
              </a:rPr>
              <a:t>fiv</a:t>
            </a:r>
            <a:endParaRPr lang="fr-FR" sz="4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4580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339502"/>
            <a:ext cx="9144000" cy="4393437"/>
          </a:xfrm>
        </p:spPr>
        <p:txBody>
          <a:bodyPr>
            <a:noAutofit/>
          </a:bodyPr>
          <a:lstStyle/>
          <a:p>
            <a:r>
              <a:rPr lang="en-GB" b="1" dirty="0" smtClean="0"/>
              <a:t>4) </a:t>
            </a:r>
            <a:r>
              <a:rPr lang="en-GB" b="1" dirty="0" err="1"/>
              <a:t>Hiaraka</a:t>
            </a:r>
            <a:r>
              <a:rPr lang="en-GB" b="1" dirty="0"/>
              <a:t> </a:t>
            </a:r>
            <a:r>
              <a:rPr lang="en-GB" b="1" dirty="0" err="1"/>
              <a:t>Aminao</a:t>
            </a:r>
            <a:r>
              <a:rPr lang="en-GB" b="1" dirty="0"/>
              <a:t> </a:t>
            </a:r>
            <a:r>
              <a:rPr lang="en-GB" b="1" dirty="0" err="1"/>
              <a:t>aho</a:t>
            </a:r>
            <a:r>
              <a:rPr lang="en-GB" b="1" dirty="0"/>
              <a:t>, ô </a:t>
            </a:r>
            <a:r>
              <a:rPr lang="en-GB" b="1" dirty="0" err="1"/>
              <a:t>ry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>              </a:t>
            </a:r>
            <a:r>
              <a:rPr lang="en-GB" b="1" dirty="0" err="1"/>
              <a:t>Jeso</a:t>
            </a:r>
            <a:r>
              <a:rPr lang="en-GB" b="1" i="1" dirty="0" err="1"/>
              <a:t>a</a:t>
            </a:r>
            <a:r>
              <a:rPr lang="en-GB" b="1" dirty="0"/>
              <a:t>   </a:t>
            </a:r>
            <a:r>
              <a:rPr lang="en-GB" b="1" dirty="0" err="1"/>
              <a:t>Tompoko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err="1" smtClean="0"/>
              <a:t>Hibanjina</a:t>
            </a:r>
            <a:r>
              <a:rPr lang="en-GB" b="1" dirty="0" smtClean="0"/>
              <a:t> </a:t>
            </a:r>
            <a:r>
              <a:rPr lang="en-GB" b="1" dirty="0" err="1"/>
              <a:t>ny</a:t>
            </a:r>
            <a:r>
              <a:rPr lang="en-GB" b="1" dirty="0"/>
              <a:t> Ray, </a:t>
            </a:r>
            <a:r>
              <a:rPr lang="en-GB" b="1" dirty="0" err="1"/>
              <a:t>Tompo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>              </a:t>
            </a:r>
            <a:r>
              <a:rPr lang="en-GB" b="1" dirty="0" err="1"/>
              <a:t>Andriamanitro</a:t>
            </a:r>
            <a:r>
              <a:rPr lang="en-GB" b="1" dirty="0"/>
              <a:t>.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 err="1" smtClean="0"/>
              <a:t>Hanara-dia</a:t>
            </a:r>
            <a:r>
              <a:rPr lang="en-GB" b="1" dirty="0" smtClean="0"/>
              <a:t> </a:t>
            </a:r>
            <a:r>
              <a:rPr lang="en-GB" b="1" dirty="0" err="1"/>
              <a:t>Anao</a:t>
            </a:r>
            <a:r>
              <a:rPr lang="en-GB" b="1" dirty="0"/>
              <a:t>, </a:t>
            </a:r>
            <a:r>
              <a:rPr lang="en-GB" b="1" i="1" dirty="0" err="1"/>
              <a:t>i</a:t>
            </a:r>
            <a:r>
              <a:rPr lang="en-GB" b="1" dirty="0" err="1"/>
              <a:t>zay</a:t>
            </a:r>
            <a:r>
              <a:rPr lang="en-GB" b="1" dirty="0"/>
              <a:t> no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dirty="0"/>
              <a:t>              </a:t>
            </a:r>
            <a:r>
              <a:rPr lang="en-GB" b="1" dirty="0" err="1"/>
              <a:t>faniriako</a:t>
            </a:r>
            <a:r>
              <a:rPr lang="en-GB" b="1" dirty="0"/>
              <a:t>,</a:t>
            </a:r>
            <a:r>
              <a:rPr lang="en-GB" b="1" dirty="0" smtClean="0"/>
              <a:t/>
            </a:r>
            <a:br>
              <a:rPr lang="en-GB" b="1" dirty="0" smtClean="0"/>
            </a:br>
            <a:r>
              <a:rPr lang="en-GB" b="1" i="1" dirty="0" err="1" smtClean="0"/>
              <a:t>I</a:t>
            </a:r>
            <a:r>
              <a:rPr lang="en-GB" b="1" dirty="0" err="1" smtClean="0"/>
              <a:t>zay</a:t>
            </a:r>
            <a:r>
              <a:rPr lang="en-GB" b="1" dirty="0" smtClean="0"/>
              <a:t> </a:t>
            </a:r>
            <a:r>
              <a:rPr lang="en-GB" b="1" dirty="0" err="1" smtClean="0"/>
              <a:t>misy</a:t>
            </a:r>
            <a:r>
              <a:rPr lang="en-GB" b="1" dirty="0" smtClean="0"/>
              <a:t> </a:t>
            </a:r>
            <a:r>
              <a:rPr lang="en-GB" b="1" dirty="0" err="1" smtClean="0"/>
              <a:t>Anao</a:t>
            </a:r>
            <a:r>
              <a:rPr lang="en-GB" b="1" dirty="0" smtClean="0"/>
              <a:t>, no </a:t>
            </a:r>
            <a:r>
              <a:rPr lang="en-GB" b="1" dirty="0" err="1" smtClean="0"/>
              <a:t>hisy</a:t>
            </a:r>
            <a:r>
              <a:rPr lang="en-GB" b="1" dirty="0" smtClean="0"/>
              <a:t> </a:t>
            </a:r>
            <a:r>
              <a:rPr lang="en-GB" b="1" dirty="0" err="1" smtClean="0"/>
              <a:t>ahy</a:t>
            </a:r>
            <a:r>
              <a:rPr lang="en-GB" b="1" dirty="0" smtClean="0"/>
              <a:t>,</a:t>
            </a:r>
            <a:r>
              <a:rPr lang="en-GB" b="1" dirty="0"/>
              <a:t> </a:t>
            </a:r>
            <a:r>
              <a:rPr lang="en-GB" b="1" dirty="0" err="1" smtClean="0"/>
              <a:t>Jesoa</a:t>
            </a:r>
            <a:r>
              <a:rPr lang="en-GB" b="1" dirty="0" smtClean="0"/>
              <a:t>,</a:t>
            </a:r>
            <a:endParaRPr lang="en-GB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58</Words>
  <Application>Microsoft Office PowerPoint</Application>
  <PresentationFormat>Affichage à l'écran (16:9)</PresentationFormat>
  <Paragraphs>15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753</vt:lpstr>
      <vt:lpstr>Tiako ny hiaraka Aminao Jesoa     Na  aiza na  aiza hitondranao              ahy     Tiako hiaraka Aminao Jesoa     Fa Hianao no miantso ahy.</vt:lpstr>
      <vt:lpstr>1) Hiaraka Aminao aho, ô ry Jesoa  Tompoko Tsy manana   olon-kafa aho, Fa Hianao no fiainako Hanara-dia Anao, izay no faniriako Hifikitra Aminao aho Jesoa !</vt:lpstr>
      <vt:lpstr>Tiako ny hiaraka Aminao Jesoa     Na  aiza na  aiza hitondranao              ahy     Tiako hiaraka Aminao Jesoa     Fa Hianao no miantso ahy.</vt:lpstr>
      <vt:lpstr>2) Hiaraka Aminao aho, ô ry               Jesoa   Tompoko Hitory teny soa amin’ireo               havako Hanara-dia Anao, izay no              faniriako    Hifantsika aminao aho Jesoa !</vt:lpstr>
      <vt:lpstr>Tiako ny hiaraka Aminao               Jesoa     Na  aiza na  aiza hitondranao              ahy     Tiako hiaraka Aminao Jesoa     Fa Hianao no miantso ahy.</vt:lpstr>
      <vt:lpstr>3) Hiaraka Aminao aho, ô ry               Jesoa   Tompoko Ho zary famonjena anie               ny fahoriako Hanara-dia anao izay no               faniriako Hifantsika Aminao aho Jesoa !</vt:lpstr>
      <vt:lpstr>Tiako ny hiaraka Aminao               Jesoa     Na  aiza na  aiza hitondranao              ahy     Tiako hiaraka Aminao Jesoa     Fa Hianao no miantso ahy.</vt:lpstr>
      <vt:lpstr>4) Hiaraka Aminao aho, ô ry               Jesoa   Tompoko Hibanjina ny Ray, Tompo               Andriamanitro. Hanara-dia Anao, izay no               faniriako, Izay misy Anao, no hisy ahy, Jesoa,</vt:lpstr>
      <vt:lpstr>Tiako ny hiaraka Aminao               Jesoa     Na  aiza na  aiza hitondranao              ahy     Tiako hiaraka Aminao Jesoa     Fa Hianao no miantso ahy.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753</dc:title>
  <dc:creator>Pano</dc:creator>
  <cp:lastModifiedBy>ami</cp:lastModifiedBy>
  <cp:revision>5</cp:revision>
  <dcterms:created xsi:type="dcterms:W3CDTF">2013-03-29T15:32:07Z</dcterms:created>
  <dcterms:modified xsi:type="dcterms:W3CDTF">2014-11-15T08:05:32Z</dcterms:modified>
</cp:coreProperties>
</file>