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6FF4-AABA-4CE6-89BD-0A8B7EB3EC40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4D70-1F52-49D9-8FB8-D2DB862BF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84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6FF4-AABA-4CE6-89BD-0A8B7EB3EC40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4D70-1F52-49D9-8FB8-D2DB862BF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89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6FF4-AABA-4CE6-89BD-0A8B7EB3EC40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4D70-1F52-49D9-8FB8-D2DB862BF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75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6FF4-AABA-4CE6-89BD-0A8B7EB3EC40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4D70-1F52-49D9-8FB8-D2DB862BF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484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6FF4-AABA-4CE6-89BD-0A8B7EB3EC40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4D70-1F52-49D9-8FB8-D2DB862BF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8171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6FF4-AABA-4CE6-89BD-0A8B7EB3EC40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4D70-1F52-49D9-8FB8-D2DB862BF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890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6FF4-AABA-4CE6-89BD-0A8B7EB3EC40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4D70-1F52-49D9-8FB8-D2DB862BF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44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6FF4-AABA-4CE6-89BD-0A8B7EB3EC40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4D70-1F52-49D9-8FB8-D2DB862BF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16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6FF4-AABA-4CE6-89BD-0A8B7EB3EC40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4D70-1F52-49D9-8FB8-D2DB862BF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4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6FF4-AABA-4CE6-89BD-0A8B7EB3EC40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4D70-1F52-49D9-8FB8-D2DB862BF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440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6FF4-AABA-4CE6-89BD-0A8B7EB3EC40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24D70-1F52-49D9-8FB8-D2DB862BF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76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E6FF4-AABA-4CE6-89BD-0A8B7EB3EC40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24D70-1F52-49D9-8FB8-D2DB862BF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1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53207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754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33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1) </a:t>
            </a:r>
            <a:r>
              <a:rPr lang="en-GB" sz="6000" b="1" dirty="0" err="1"/>
              <a:t>Mitsangàna</a:t>
            </a:r>
            <a:r>
              <a:rPr lang="en-GB" sz="6000" b="1" dirty="0"/>
              <a:t>, </a:t>
            </a:r>
            <a:r>
              <a:rPr lang="en-GB" sz="6000" b="1" dirty="0" err="1"/>
              <a:t>mandehana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zatovo</a:t>
            </a:r>
            <a:r>
              <a:rPr lang="en-GB" sz="6000" b="1" dirty="0"/>
              <a:t> be </a:t>
            </a:r>
            <a:r>
              <a:rPr lang="en-GB" sz="6000" b="1" dirty="0" err="1"/>
              <a:t>laolao</a:t>
            </a:r>
            <a:r>
              <a:rPr lang="en-GB" sz="6000" b="1" dirty="0"/>
              <a:t>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Manatòna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Mpamonjy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Avelao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sitrapo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84570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2) </a:t>
            </a:r>
            <a:r>
              <a:rPr lang="en-GB" sz="6000" b="1" dirty="0"/>
              <a:t>He, </a:t>
            </a:r>
            <a:r>
              <a:rPr lang="en-GB" sz="6000" b="1" dirty="0" err="1"/>
              <a:t>tsarovy</a:t>
            </a:r>
            <a:r>
              <a:rPr lang="en-GB" sz="6000" b="1" dirty="0"/>
              <a:t>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mahantra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Sady</a:t>
            </a:r>
            <a:r>
              <a:rPr lang="en-GB" sz="6000" b="1" dirty="0"/>
              <a:t> </a:t>
            </a:r>
            <a:r>
              <a:rPr lang="en-GB" sz="6000" b="1" dirty="0" err="1"/>
              <a:t>ory</a:t>
            </a:r>
            <a:r>
              <a:rPr lang="en-GB" sz="6000" b="1" dirty="0"/>
              <a:t> </a:t>
            </a:r>
            <a:r>
              <a:rPr lang="en-GB" sz="6000" b="1" dirty="0" err="1"/>
              <a:t>hianao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hatòny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Mpamonjy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Dieny</a:t>
            </a:r>
            <a:r>
              <a:rPr lang="en-GB" sz="6000" b="1" dirty="0"/>
              <a:t> </a:t>
            </a:r>
            <a:r>
              <a:rPr lang="en-GB" sz="6000" b="1" dirty="0" err="1"/>
              <a:t>mbola</a:t>
            </a:r>
            <a:r>
              <a:rPr lang="en-GB" sz="6000" b="1" dirty="0"/>
              <a:t> </a:t>
            </a:r>
            <a:r>
              <a:rPr lang="en-GB" sz="6000" b="1" dirty="0" err="1"/>
              <a:t>hitanao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54327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3) </a:t>
            </a:r>
            <a:r>
              <a:rPr lang="en-GB" sz="6000" b="1" dirty="0" err="1"/>
              <a:t>Mandehana</a:t>
            </a:r>
            <a:r>
              <a:rPr lang="en-GB" sz="6000" b="1" dirty="0"/>
              <a:t>, </a:t>
            </a:r>
            <a:r>
              <a:rPr lang="en-GB" sz="6000" b="1" dirty="0" err="1"/>
              <a:t>mianara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hendry</a:t>
            </a:r>
            <a:r>
              <a:rPr lang="en-GB" sz="6000" b="1" dirty="0"/>
              <a:t> </a:t>
            </a:r>
            <a:r>
              <a:rPr lang="en-GB" sz="6000" b="1" dirty="0" err="1"/>
              <a:t>hianao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Jeso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no </a:t>
            </a:r>
            <a:r>
              <a:rPr lang="en-GB" sz="6000" b="1" dirty="0" err="1"/>
              <a:t>miandry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Hampianatra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51532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4)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zatovo</a:t>
            </a:r>
            <a:r>
              <a:rPr lang="en-GB" sz="6000" b="1" dirty="0"/>
              <a:t> ! </a:t>
            </a:r>
            <a:r>
              <a:rPr lang="en-GB" sz="6000" b="1" dirty="0" err="1"/>
              <a:t>mandehana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vitao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asanao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Mahereza</a:t>
            </a:r>
            <a:r>
              <a:rPr lang="en-GB" sz="6000" b="1" dirty="0"/>
              <a:t>, </a:t>
            </a:r>
            <a:r>
              <a:rPr lang="en-GB" sz="6000" b="1" dirty="0" err="1"/>
              <a:t>aza</a:t>
            </a:r>
            <a:r>
              <a:rPr lang="en-GB" sz="6000" b="1" dirty="0"/>
              <a:t> </a:t>
            </a:r>
            <a:r>
              <a:rPr lang="en-GB" sz="6000" b="1" dirty="0" err="1"/>
              <a:t>osa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Mahery</a:t>
            </a:r>
            <a:r>
              <a:rPr lang="en-GB" sz="6000" b="1" dirty="0"/>
              <a:t> </a:t>
            </a:r>
            <a:r>
              <a:rPr lang="en-GB" sz="6000" b="1" dirty="0" err="1"/>
              <a:t>homba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11864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754</vt:lpstr>
      <vt:lpstr>1) Mitsangàna, mandehana,     Ry zatovo be laolao !    Manatòna ny Mpamonjy,     Avelao ny sitrapo.</vt:lpstr>
      <vt:lpstr>2) He, tsarovy fa mahantra     Sady ory hianao,    Ka hatòny ny Mpamonjy,     Dieny mbola hitanao.</vt:lpstr>
      <vt:lpstr>3) Mandehana, mianara,     Mba ho hendry hianao ;    Jeso Tompo no miandry     Hampianatra anao.</vt:lpstr>
      <vt:lpstr>4) Ry zatovo ! mandehana,     Mba vitao ny asanao,    Mahereza, aza osa,     Ny Mahery homba anao.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754</dc:title>
  <dc:creator>ami</dc:creator>
  <cp:lastModifiedBy>ami</cp:lastModifiedBy>
  <cp:revision>1</cp:revision>
  <dcterms:created xsi:type="dcterms:W3CDTF">2014-11-04T09:57:10Z</dcterms:created>
  <dcterms:modified xsi:type="dcterms:W3CDTF">2014-11-04T09:59:18Z</dcterms:modified>
</cp:coreProperties>
</file>