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17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04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68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09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25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19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3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83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4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F1603-F1C0-4CD0-BA06-E1DA724B195B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91807-83E1-4171-8432-01E7695975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10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757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9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Tsarovy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sakaiza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RAY an-</a:t>
            </a:r>
            <a:r>
              <a:rPr lang="en-GB" sz="5400" b="1" dirty="0" err="1"/>
              <a:t>danitra</a:t>
            </a:r>
            <a:r>
              <a:rPr lang="en-GB" sz="5400" b="1" dirty="0"/>
              <a:t> e,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nitaiza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nahalehibe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mbola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Nampitomboiny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6570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antitra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hafoiny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safidy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Nomeny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tiany</a:t>
            </a:r>
            <a:r>
              <a:rPr lang="en-GB" sz="5400" b="1" dirty="0"/>
              <a:t> </a:t>
            </a:r>
            <a:r>
              <a:rPr lang="en-GB" sz="5400" b="1" dirty="0" err="1"/>
              <a:t>hifidy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641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Tsarovy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tanora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fr-FR" sz="5400" b="1" dirty="0"/>
              <a:t>JESOSY, </a:t>
            </a:r>
            <a:r>
              <a:rPr lang="fr-FR" sz="5400" b="1" dirty="0" err="1"/>
              <a:t>avotrao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fr-FR" sz="5400" b="1" dirty="0"/>
              <a:t>   </a:t>
            </a:r>
            <a:r>
              <a:rPr lang="fr-FR" sz="5400" b="1" dirty="0" err="1"/>
              <a:t>Mahay</a:t>
            </a:r>
            <a:r>
              <a:rPr lang="fr-FR" sz="5400" b="1" dirty="0"/>
              <a:t> </a:t>
            </a:r>
            <a:r>
              <a:rPr lang="fr-FR" sz="5400" b="1" dirty="0" err="1"/>
              <a:t>mitondra</a:t>
            </a:r>
            <a:r>
              <a:rPr lang="fr-FR" sz="5400" b="1" dirty="0"/>
              <a:t> </a:t>
            </a:r>
            <a:r>
              <a:rPr lang="fr-FR" sz="5400" b="1" dirty="0" err="1"/>
              <a:t>mora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fr-FR" sz="5400" b="1" dirty="0"/>
              <a:t>    </a:t>
            </a:r>
            <a:r>
              <a:rPr lang="en-GB" sz="5400" b="1" dirty="0" err="1"/>
              <a:t>Mitandrina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Miaraka</a:t>
            </a:r>
            <a:r>
              <a:rPr lang="en-GB" sz="5400" b="1" dirty="0"/>
              <a:t> </a:t>
            </a:r>
            <a:r>
              <a:rPr lang="en-GB" sz="5400" b="1" dirty="0" err="1"/>
              <a:t>mibata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fahorina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3464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antitra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hafoiny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safidy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Nomeny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tiany</a:t>
            </a:r>
            <a:r>
              <a:rPr lang="en-GB" sz="5400" b="1" dirty="0"/>
              <a:t> </a:t>
            </a:r>
            <a:r>
              <a:rPr lang="en-GB" sz="5400" b="1" dirty="0" err="1"/>
              <a:t>hifidy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7546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Tsarovy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zatovo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MPANAMASINA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manovo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rano</a:t>
            </a:r>
            <a:r>
              <a:rPr lang="en-GB" sz="5400" b="1" dirty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mampandro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ta-</a:t>
            </a:r>
            <a:r>
              <a:rPr lang="en-GB" sz="5400" b="1" dirty="0" err="1"/>
              <a:t>hadio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02126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Lazaina</a:t>
            </a:r>
            <a:r>
              <a:rPr lang="en-GB" sz="5400" b="1" dirty="0"/>
              <a:t> </a:t>
            </a:r>
            <a:r>
              <a:rPr lang="en-GB" sz="5400" b="1" dirty="0" err="1"/>
              <a:t>isan-andro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marina </a:t>
            </a:r>
            <a:r>
              <a:rPr lang="en-GB" sz="5400" b="1" dirty="0" err="1"/>
              <a:t>sy</a:t>
            </a:r>
            <a:r>
              <a:rPr lang="en-GB" sz="5400" b="1" dirty="0"/>
              <a:t> to,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masirasira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Esoriny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maniratsira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halavironao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803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Tohero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zatovo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mamitaka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Satana</a:t>
            </a:r>
            <a:r>
              <a:rPr lang="en-GB" sz="5400" b="1" dirty="0"/>
              <a:t> ta </a:t>
            </a:r>
            <a:r>
              <a:rPr lang="en-GB" sz="5400" b="1" dirty="0" err="1"/>
              <a:t>hamono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miambina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nofo</a:t>
            </a:r>
            <a:r>
              <a:rPr lang="en-GB" sz="5400" b="1" dirty="0"/>
              <a:t> </a:t>
            </a:r>
            <a:r>
              <a:rPr lang="en-GB" sz="5400" b="1" dirty="0" err="1"/>
              <a:t>mitsikilo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voninahitrao</a:t>
            </a:r>
            <a:r>
              <a:rPr lang="en-GB" sz="5400" b="1" dirty="0"/>
              <a:t> ;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028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err="1"/>
              <a:t>Mamono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fanilo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tontlo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raisony</a:t>
            </a:r>
            <a:r>
              <a:rPr lang="en-GB" sz="5400" b="1" dirty="0"/>
              <a:t> </a:t>
            </a:r>
            <a:r>
              <a:rPr lang="en-GB" sz="5400" b="1" dirty="0" err="1"/>
              <a:t>ampinga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Alao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sabatra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Izany</a:t>
            </a:r>
            <a:r>
              <a:rPr lang="en-GB" sz="5400" b="1" dirty="0"/>
              <a:t> </a:t>
            </a:r>
            <a:r>
              <a:rPr lang="en-GB" sz="5400" b="1" dirty="0" err="1"/>
              <a:t>mahakinga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sambatra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79605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757</vt:lpstr>
      <vt:lpstr>1) Tsarovy, ry sakaiza,     Ny RAY an-danitra e,    Fa Izy no nitaiza     Sy nahalehibe ;    Fa raha mbola zaza     Nampitomboiny,</vt:lpstr>
      <vt:lpstr>Ka na ho antitra aza,     Tsy mba hafoiny.    Ny saina sy safidy     Nomeny ho anao,    Ka tiany hifidy     Ny tsara hianao</vt:lpstr>
      <vt:lpstr>2) Tsarovy, ry tanora,     JESOSY, avotrao,    Mahay mitondra mora,     Mitandrina anao.    Miaraka mibata     Ny fahorina,</vt:lpstr>
      <vt:lpstr> Ka na ho antitra aza,     Tsy mba hafoiny.    Ny saina sy safidy     Nomeny ho anao,    Ka tiany hifidy     Ny tsara hianao</vt:lpstr>
      <vt:lpstr>3) Tsarovy ry zatovo,     Ny MPANAMASINA    Fa Izy no manovo     Ny rano velona,    Ka dia mba mampandro     Ny ta-hadio fo.</vt:lpstr>
      <vt:lpstr>Lazaina isan-andro     Ny marina sy to,    Ka ny masirasira     Esoriny aminao,    Izay maniratsira     No halavironao.</vt:lpstr>
      <vt:lpstr>4) Tohero, ry zatovo,     Izay mamitaka,    Satana ta hamono     Ny tsy miambina    Ny nofo mitsikilo     Ny voninahitrao ;</vt:lpstr>
      <vt:lpstr>Mamono ny fanilo     Izao tontlo izao    Ka raisony ampinga     Alao ny sabatra,    Izany mahakinga     Ny te ho sambatra.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757</dc:title>
  <dc:creator>ami</dc:creator>
  <cp:lastModifiedBy>ami</cp:lastModifiedBy>
  <cp:revision>1</cp:revision>
  <dcterms:created xsi:type="dcterms:W3CDTF">2014-11-05T19:02:36Z</dcterms:created>
  <dcterms:modified xsi:type="dcterms:W3CDTF">2014-11-05T19:06:02Z</dcterms:modified>
</cp:coreProperties>
</file>