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2" r:id="rId6"/>
    <p:sldId id="259" r:id="rId7"/>
    <p:sldId id="263" r:id="rId8"/>
    <p:sldId id="260" r:id="rId9"/>
    <p:sldId id="264" r:id="rId10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14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AF49C-1476-41CF-9036-A31907C30D6B}" type="datetimeFigureOut">
              <a:rPr lang="fr-FR" smtClean="0"/>
              <a:t>05/11/2014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6CD2A-ABE6-4DD3-B06C-A842828D3E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8530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AF49C-1476-41CF-9036-A31907C30D6B}" type="datetimeFigureOut">
              <a:rPr lang="fr-FR" smtClean="0"/>
              <a:t>05/11/2014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6CD2A-ABE6-4DD3-B06C-A842828D3E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3111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AF49C-1476-41CF-9036-A31907C30D6B}" type="datetimeFigureOut">
              <a:rPr lang="fr-FR" smtClean="0"/>
              <a:t>05/11/2014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6CD2A-ABE6-4DD3-B06C-A842828D3E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1097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AF49C-1476-41CF-9036-A31907C30D6B}" type="datetimeFigureOut">
              <a:rPr lang="fr-FR" smtClean="0"/>
              <a:t>05/11/2014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6CD2A-ABE6-4DD3-B06C-A842828D3E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8153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AF49C-1476-41CF-9036-A31907C30D6B}" type="datetimeFigureOut">
              <a:rPr lang="fr-FR" smtClean="0"/>
              <a:t>05/11/2014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6CD2A-ABE6-4DD3-B06C-A842828D3E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1159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AF49C-1476-41CF-9036-A31907C30D6B}" type="datetimeFigureOut">
              <a:rPr lang="fr-FR" smtClean="0"/>
              <a:t>05/11/2014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6CD2A-ABE6-4DD3-B06C-A842828D3E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8722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AF49C-1476-41CF-9036-A31907C30D6B}" type="datetimeFigureOut">
              <a:rPr lang="fr-FR" smtClean="0"/>
              <a:t>05/11/2014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6CD2A-ABE6-4DD3-B06C-A842828D3E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6321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AF49C-1476-41CF-9036-A31907C30D6B}" type="datetimeFigureOut">
              <a:rPr lang="fr-FR" smtClean="0"/>
              <a:t>05/11/2014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6CD2A-ABE6-4DD3-B06C-A842828D3E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1536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AF49C-1476-41CF-9036-A31907C30D6B}" type="datetimeFigureOut">
              <a:rPr lang="fr-FR" smtClean="0"/>
              <a:t>05/11/2014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6CD2A-ABE6-4DD3-B06C-A842828D3E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7564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AF49C-1476-41CF-9036-A31907C30D6B}" type="datetimeFigureOut">
              <a:rPr lang="fr-FR" smtClean="0"/>
              <a:t>05/11/2014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6CD2A-ABE6-4DD3-B06C-A842828D3E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1543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AF49C-1476-41CF-9036-A31907C30D6B}" type="datetimeFigureOut">
              <a:rPr lang="fr-FR" smtClean="0"/>
              <a:t>05/11/2014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6CD2A-ABE6-4DD3-B06C-A842828D3E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0657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AF49C-1476-41CF-9036-A31907C30D6B}" type="datetimeFigureOut">
              <a:rPr lang="fr-FR" smtClean="0"/>
              <a:t>05/11/2014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56CD2A-ABE6-4DD3-B06C-A842828D3E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3195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059582"/>
            <a:ext cx="7772400" cy="1102519"/>
          </a:xfrm>
        </p:spPr>
        <p:txBody>
          <a:bodyPr>
            <a:noAutofit/>
          </a:bodyPr>
          <a:lstStyle/>
          <a:p>
            <a:r>
              <a:rPr lang="fr-FR" sz="19900" b="1" dirty="0" smtClean="0"/>
              <a:t>759</a:t>
            </a:r>
            <a:endParaRPr lang="fr-FR" sz="199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5776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95686"/>
            <a:ext cx="9144000" cy="1102519"/>
          </a:xfrm>
        </p:spPr>
        <p:txBody>
          <a:bodyPr>
            <a:noAutofit/>
          </a:bodyPr>
          <a:lstStyle/>
          <a:p>
            <a:r>
              <a:rPr lang="en-GB" sz="6600" b="1" dirty="0" smtClean="0">
                <a:solidFill>
                  <a:srgbClr val="FF0000"/>
                </a:solidFill>
              </a:rPr>
              <a:t>1) </a:t>
            </a:r>
            <a:r>
              <a:rPr lang="en-GB" sz="6600" b="1" dirty="0" err="1"/>
              <a:t>Ry</a:t>
            </a:r>
            <a:r>
              <a:rPr lang="en-GB" sz="6600" b="1" dirty="0"/>
              <a:t> </a:t>
            </a:r>
            <a:r>
              <a:rPr lang="en-GB" sz="6600" b="1" dirty="0" err="1"/>
              <a:t>Sakaizan’ny</a:t>
            </a:r>
            <a:r>
              <a:rPr lang="en-GB" sz="6600" b="1" dirty="0"/>
              <a:t> </a:t>
            </a:r>
            <a:r>
              <a:rPr lang="en-GB" sz="6600" b="1" dirty="0" err="1"/>
              <a:t>tanora</a:t>
            </a:r>
            <a:r>
              <a:rPr lang="en-GB" sz="6600" b="1" dirty="0"/>
              <a:t> !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Zoky</a:t>
            </a:r>
            <a:r>
              <a:rPr lang="en-GB" sz="6600" b="1" dirty="0" smtClean="0"/>
              <a:t> </a:t>
            </a:r>
            <a:r>
              <a:rPr lang="en-GB" sz="6600" b="1" dirty="0"/>
              <a:t>be </a:t>
            </a:r>
            <a:r>
              <a:rPr lang="en-GB" sz="6600" b="1" dirty="0" err="1"/>
              <a:t>fitia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Sakambino</a:t>
            </a:r>
            <a:r>
              <a:rPr lang="en-GB" sz="6600" b="1" dirty="0" smtClean="0"/>
              <a:t> </a:t>
            </a:r>
            <a:r>
              <a:rPr lang="en-GB" sz="6600" b="1" dirty="0" err="1"/>
              <a:t>moramora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Izahay</a:t>
            </a:r>
            <a:r>
              <a:rPr lang="en-GB" sz="6600" b="1" dirty="0" smtClean="0"/>
              <a:t> </a:t>
            </a:r>
            <a:r>
              <a:rPr lang="en-GB" sz="6600" b="1" dirty="0" err="1"/>
              <a:t>mpania</a:t>
            </a:r>
            <a:r>
              <a:rPr lang="en-GB" sz="6600" b="1" dirty="0" smtClean="0"/>
              <a:t>.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3796727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95686"/>
            <a:ext cx="9144000" cy="1102519"/>
          </a:xfrm>
        </p:spPr>
        <p:txBody>
          <a:bodyPr>
            <a:noAutofit/>
          </a:bodyPr>
          <a:lstStyle/>
          <a:p>
            <a:r>
              <a:rPr lang="en-GB" sz="6600" b="1" dirty="0" err="1"/>
              <a:t>Tompo</a:t>
            </a:r>
            <a:r>
              <a:rPr lang="en-GB" sz="6600" b="1" dirty="0"/>
              <a:t> ô ! </a:t>
            </a:r>
            <a:r>
              <a:rPr lang="en-GB" sz="6600" b="1" dirty="0" err="1"/>
              <a:t>arovy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Ny</a:t>
            </a:r>
            <a:r>
              <a:rPr lang="en-GB" sz="6600" b="1" dirty="0" smtClean="0"/>
              <a:t> </a:t>
            </a:r>
            <a:r>
              <a:rPr lang="en-GB" sz="6600" b="1" dirty="0" err="1"/>
              <a:t>madinikao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000" b="1" dirty="0" smtClean="0"/>
              <a:t>:,: </a:t>
            </a:r>
            <a:r>
              <a:rPr lang="en-GB" sz="6000" b="1" dirty="0" err="1"/>
              <a:t>Aza</a:t>
            </a:r>
            <a:r>
              <a:rPr lang="en-GB" sz="6000" b="1" dirty="0"/>
              <a:t> </a:t>
            </a:r>
            <a:r>
              <a:rPr lang="en-GB" sz="6000" b="1" dirty="0" err="1"/>
              <a:t>afoy</a:t>
            </a:r>
            <a:r>
              <a:rPr lang="en-GB" sz="6000" b="1" dirty="0"/>
              <a:t>, </a:t>
            </a:r>
            <a:r>
              <a:rPr lang="en-GB" sz="6000" b="1" dirty="0" err="1"/>
              <a:t>fa</a:t>
            </a:r>
            <a:r>
              <a:rPr lang="en-GB" sz="6000" b="1" dirty="0"/>
              <a:t> </a:t>
            </a:r>
            <a:r>
              <a:rPr lang="en-GB" sz="6000" b="1" dirty="0" err="1"/>
              <a:t>mba</a:t>
            </a:r>
            <a:r>
              <a:rPr lang="en-GB" sz="6000" b="1" dirty="0"/>
              <a:t> </a:t>
            </a:r>
            <a:r>
              <a:rPr lang="en-GB" sz="6000" b="1" dirty="0" err="1"/>
              <a:t>tsarovy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Tano</a:t>
            </a:r>
            <a:r>
              <a:rPr lang="en-GB" sz="6600" b="1" dirty="0" smtClean="0"/>
              <a:t> </a:t>
            </a:r>
            <a:r>
              <a:rPr lang="en-GB" sz="6600" b="1" dirty="0" err="1"/>
              <a:t>mafy</a:t>
            </a:r>
            <a:r>
              <a:rPr lang="en-GB" sz="6600" b="1" dirty="0"/>
              <a:t> </a:t>
            </a:r>
            <a:r>
              <a:rPr lang="en-GB" sz="6600" b="1" dirty="0" err="1"/>
              <a:t>ho</a:t>
            </a:r>
            <a:r>
              <a:rPr lang="en-GB" sz="6600" b="1" dirty="0"/>
              <a:t> </a:t>
            </a:r>
            <a:r>
              <a:rPr lang="en-GB" sz="6600" b="1" dirty="0" err="1"/>
              <a:t>Anao</a:t>
            </a:r>
            <a:r>
              <a:rPr lang="en-GB" sz="6600" b="1" dirty="0"/>
              <a:t> :,: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1587072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95686"/>
            <a:ext cx="9144000" cy="1102519"/>
          </a:xfrm>
        </p:spPr>
        <p:txBody>
          <a:bodyPr>
            <a:noAutofit/>
          </a:bodyPr>
          <a:lstStyle/>
          <a:p>
            <a:r>
              <a:rPr lang="en-GB" sz="6600" b="1" dirty="0" smtClean="0">
                <a:solidFill>
                  <a:srgbClr val="FF0000"/>
                </a:solidFill>
              </a:rPr>
              <a:t>2) </a:t>
            </a:r>
            <a:r>
              <a:rPr lang="en-GB" sz="6600" b="1" dirty="0" err="1"/>
              <a:t>Ry</a:t>
            </a:r>
            <a:r>
              <a:rPr lang="en-GB" sz="6600" b="1" dirty="0"/>
              <a:t> </a:t>
            </a:r>
            <a:r>
              <a:rPr lang="en-GB" sz="6600" b="1" dirty="0" err="1"/>
              <a:t>Sakaizan’ny</a:t>
            </a:r>
            <a:r>
              <a:rPr lang="en-GB" sz="6600" b="1" dirty="0"/>
              <a:t> </a:t>
            </a:r>
            <a:r>
              <a:rPr lang="en-GB" sz="6600" b="1" dirty="0" err="1"/>
              <a:t>tanora</a:t>
            </a:r>
            <a:r>
              <a:rPr lang="en-GB" sz="6600" b="1" dirty="0"/>
              <a:t> !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Tsinjonao</a:t>
            </a:r>
            <a:r>
              <a:rPr lang="en-GB" sz="6600" b="1" dirty="0" smtClean="0"/>
              <a:t> </a:t>
            </a:r>
            <a:r>
              <a:rPr lang="en-GB" sz="6600" b="1" dirty="0" err="1"/>
              <a:t>arý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i="1" dirty="0" err="1" smtClean="0"/>
              <a:t>I</a:t>
            </a:r>
            <a:r>
              <a:rPr lang="en-GB" sz="6600" b="1" dirty="0" err="1" smtClean="0"/>
              <a:t>zany</a:t>
            </a:r>
            <a:r>
              <a:rPr lang="en-GB" sz="6600" b="1" dirty="0" smtClean="0"/>
              <a:t> </a:t>
            </a:r>
            <a:r>
              <a:rPr lang="en-GB" sz="6600" b="1" dirty="0" err="1"/>
              <a:t>ady</a:t>
            </a:r>
            <a:r>
              <a:rPr lang="en-GB" sz="6600" b="1" dirty="0"/>
              <a:t> </a:t>
            </a:r>
            <a:r>
              <a:rPr lang="en-GB" sz="6600" b="1" dirty="0" err="1"/>
              <a:t>tsy</a:t>
            </a:r>
            <a:r>
              <a:rPr lang="en-GB" sz="6600" b="1" dirty="0"/>
              <a:t> </a:t>
            </a:r>
            <a:r>
              <a:rPr lang="en-GB" sz="6600" b="1" dirty="0" err="1"/>
              <a:t>mba</a:t>
            </a:r>
            <a:r>
              <a:rPr lang="en-GB" sz="6600" b="1" dirty="0"/>
              <a:t> </a:t>
            </a:r>
            <a:r>
              <a:rPr lang="en-GB" sz="6600" b="1" dirty="0" err="1"/>
              <a:t>mora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Hitanay</a:t>
            </a:r>
            <a:r>
              <a:rPr lang="en-GB" sz="6600" b="1" dirty="0" smtClean="0"/>
              <a:t> </a:t>
            </a:r>
            <a:r>
              <a:rPr lang="en-GB" sz="6600" b="1" dirty="0" err="1"/>
              <a:t>etý</a:t>
            </a:r>
            <a:r>
              <a:rPr lang="en-GB" sz="6600" b="1" dirty="0"/>
              <a:t>.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1459033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95686"/>
            <a:ext cx="9144000" cy="1102519"/>
          </a:xfrm>
        </p:spPr>
        <p:txBody>
          <a:bodyPr>
            <a:noAutofit/>
          </a:bodyPr>
          <a:lstStyle/>
          <a:p>
            <a:r>
              <a:rPr lang="en-GB" sz="6600" b="1" dirty="0" err="1"/>
              <a:t>Tompo</a:t>
            </a:r>
            <a:r>
              <a:rPr lang="en-GB" sz="6600" b="1" dirty="0"/>
              <a:t> ô ! </a:t>
            </a:r>
            <a:r>
              <a:rPr lang="en-GB" sz="6600" b="1" dirty="0" err="1"/>
              <a:t>arovy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Ny</a:t>
            </a:r>
            <a:r>
              <a:rPr lang="en-GB" sz="6600" b="1" dirty="0" smtClean="0"/>
              <a:t> </a:t>
            </a:r>
            <a:r>
              <a:rPr lang="en-GB" sz="6600" b="1" dirty="0" err="1"/>
              <a:t>madinikao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000" b="1" dirty="0" smtClean="0"/>
              <a:t>:,: </a:t>
            </a:r>
            <a:r>
              <a:rPr lang="en-GB" sz="6000" b="1" dirty="0" err="1"/>
              <a:t>Aza</a:t>
            </a:r>
            <a:r>
              <a:rPr lang="en-GB" sz="6000" b="1" dirty="0"/>
              <a:t> </a:t>
            </a:r>
            <a:r>
              <a:rPr lang="en-GB" sz="6000" b="1" dirty="0" err="1"/>
              <a:t>afoy</a:t>
            </a:r>
            <a:r>
              <a:rPr lang="en-GB" sz="6000" b="1" dirty="0"/>
              <a:t>, </a:t>
            </a:r>
            <a:r>
              <a:rPr lang="en-GB" sz="6000" b="1" dirty="0" err="1"/>
              <a:t>fa</a:t>
            </a:r>
            <a:r>
              <a:rPr lang="en-GB" sz="6000" b="1" dirty="0"/>
              <a:t> </a:t>
            </a:r>
            <a:r>
              <a:rPr lang="en-GB" sz="6000" b="1" dirty="0" err="1"/>
              <a:t>mba</a:t>
            </a:r>
            <a:r>
              <a:rPr lang="en-GB" sz="6000" b="1" dirty="0"/>
              <a:t> </a:t>
            </a:r>
            <a:r>
              <a:rPr lang="en-GB" sz="6000" b="1" dirty="0" err="1"/>
              <a:t>tsarovy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Tano</a:t>
            </a:r>
            <a:r>
              <a:rPr lang="en-GB" sz="6600" b="1" dirty="0" smtClean="0"/>
              <a:t> </a:t>
            </a:r>
            <a:r>
              <a:rPr lang="en-GB" sz="6600" b="1" dirty="0" err="1"/>
              <a:t>mafy</a:t>
            </a:r>
            <a:r>
              <a:rPr lang="en-GB" sz="6600" b="1" dirty="0"/>
              <a:t> </a:t>
            </a:r>
            <a:r>
              <a:rPr lang="en-GB" sz="6600" b="1" dirty="0" err="1"/>
              <a:t>ho</a:t>
            </a:r>
            <a:r>
              <a:rPr lang="en-GB" sz="6600" b="1" dirty="0"/>
              <a:t> </a:t>
            </a:r>
            <a:r>
              <a:rPr lang="en-GB" sz="6600" b="1" dirty="0" err="1"/>
              <a:t>Anao</a:t>
            </a:r>
            <a:r>
              <a:rPr lang="en-GB" sz="6600" b="1" dirty="0"/>
              <a:t> :,: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2026794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95686"/>
            <a:ext cx="9144000" cy="1102519"/>
          </a:xfrm>
        </p:spPr>
        <p:txBody>
          <a:bodyPr>
            <a:noAutofit/>
          </a:bodyPr>
          <a:lstStyle/>
          <a:p>
            <a:r>
              <a:rPr lang="en-GB" sz="6600" b="1" dirty="0" smtClean="0">
                <a:solidFill>
                  <a:srgbClr val="FF0000"/>
                </a:solidFill>
              </a:rPr>
              <a:t>3) </a:t>
            </a:r>
            <a:r>
              <a:rPr lang="en-GB" sz="6600" b="1" dirty="0" err="1"/>
              <a:t>Ry</a:t>
            </a:r>
            <a:r>
              <a:rPr lang="en-GB" sz="6600" b="1" dirty="0"/>
              <a:t> </a:t>
            </a:r>
            <a:r>
              <a:rPr lang="en-GB" sz="6600" b="1" dirty="0" err="1"/>
              <a:t>Sakaizan’ny</a:t>
            </a:r>
            <a:r>
              <a:rPr lang="en-GB" sz="6600" b="1" dirty="0"/>
              <a:t> </a:t>
            </a:r>
            <a:r>
              <a:rPr lang="en-GB" sz="6600" b="1" dirty="0" err="1"/>
              <a:t>tanora</a:t>
            </a:r>
            <a:r>
              <a:rPr lang="en-GB" sz="6600" b="1" dirty="0"/>
              <a:t> !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Tanonao</a:t>
            </a:r>
            <a:r>
              <a:rPr lang="en-GB" sz="6600" b="1" dirty="0" smtClean="0"/>
              <a:t> </a:t>
            </a:r>
            <a:r>
              <a:rPr lang="en-GB" sz="6600" b="1" dirty="0" err="1"/>
              <a:t>izahay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smtClean="0"/>
              <a:t>He </a:t>
            </a:r>
            <a:r>
              <a:rPr lang="en-GB" sz="6600" b="1" dirty="0"/>
              <a:t>! </a:t>
            </a:r>
            <a:r>
              <a:rPr lang="en-GB" sz="6600" b="1" dirty="0" err="1"/>
              <a:t>fa</a:t>
            </a:r>
            <a:r>
              <a:rPr lang="en-GB" sz="6600" b="1" dirty="0"/>
              <a:t> be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mpanakora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Raha</a:t>
            </a:r>
            <a:r>
              <a:rPr lang="en-GB" sz="6600" b="1" dirty="0" smtClean="0"/>
              <a:t> </a:t>
            </a:r>
            <a:r>
              <a:rPr lang="en-GB" sz="6600" b="1" dirty="0" err="1"/>
              <a:t>lavo</a:t>
            </a:r>
            <a:r>
              <a:rPr lang="en-GB" sz="6600" b="1" dirty="0"/>
              <a:t> </a:t>
            </a:r>
            <a:r>
              <a:rPr lang="en-GB" sz="6600" b="1" dirty="0" err="1"/>
              <a:t>indray</a:t>
            </a:r>
            <a:r>
              <a:rPr lang="en-GB" sz="6600" b="1" dirty="0"/>
              <a:t>.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2179085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95686"/>
            <a:ext cx="9144000" cy="1102519"/>
          </a:xfrm>
        </p:spPr>
        <p:txBody>
          <a:bodyPr>
            <a:noAutofit/>
          </a:bodyPr>
          <a:lstStyle/>
          <a:p>
            <a:r>
              <a:rPr lang="en-GB" sz="6600" b="1" dirty="0" err="1"/>
              <a:t>Tompo</a:t>
            </a:r>
            <a:r>
              <a:rPr lang="en-GB" sz="6600" b="1" dirty="0"/>
              <a:t> ô ! </a:t>
            </a:r>
            <a:r>
              <a:rPr lang="en-GB" sz="6600" b="1" dirty="0" err="1"/>
              <a:t>arovy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Ny</a:t>
            </a:r>
            <a:r>
              <a:rPr lang="en-GB" sz="6600" b="1" dirty="0" smtClean="0"/>
              <a:t> </a:t>
            </a:r>
            <a:r>
              <a:rPr lang="en-GB" sz="6600" b="1" dirty="0" err="1"/>
              <a:t>madinikao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000" b="1" dirty="0" smtClean="0"/>
              <a:t>:,: </a:t>
            </a:r>
            <a:r>
              <a:rPr lang="en-GB" sz="6000" b="1" dirty="0" err="1"/>
              <a:t>Aza</a:t>
            </a:r>
            <a:r>
              <a:rPr lang="en-GB" sz="6000" b="1" dirty="0"/>
              <a:t> </a:t>
            </a:r>
            <a:r>
              <a:rPr lang="en-GB" sz="6000" b="1" dirty="0" err="1"/>
              <a:t>afoy</a:t>
            </a:r>
            <a:r>
              <a:rPr lang="en-GB" sz="6000" b="1" dirty="0"/>
              <a:t>, </a:t>
            </a:r>
            <a:r>
              <a:rPr lang="en-GB" sz="6000" b="1" dirty="0" err="1"/>
              <a:t>fa</a:t>
            </a:r>
            <a:r>
              <a:rPr lang="en-GB" sz="6000" b="1" dirty="0"/>
              <a:t> </a:t>
            </a:r>
            <a:r>
              <a:rPr lang="en-GB" sz="6000" b="1" dirty="0" err="1"/>
              <a:t>mba</a:t>
            </a:r>
            <a:r>
              <a:rPr lang="en-GB" sz="6000" b="1" dirty="0"/>
              <a:t> </a:t>
            </a:r>
            <a:r>
              <a:rPr lang="en-GB" sz="6000" b="1" dirty="0" err="1"/>
              <a:t>tsarovy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Tano</a:t>
            </a:r>
            <a:r>
              <a:rPr lang="en-GB" sz="6600" b="1" dirty="0" smtClean="0"/>
              <a:t> </a:t>
            </a:r>
            <a:r>
              <a:rPr lang="en-GB" sz="6600" b="1" dirty="0" err="1"/>
              <a:t>mafy</a:t>
            </a:r>
            <a:r>
              <a:rPr lang="en-GB" sz="6600" b="1" dirty="0"/>
              <a:t> </a:t>
            </a:r>
            <a:r>
              <a:rPr lang="en-GB" sz="6600" b="1" dirty="0" err="1"/>
              <a:t>ho</a:t>
            </a:r>
            <a:r>
              <a:rPr lang="en-GB" sz="6600" b="1" dirty="0"/>
              <a:t> </a:t>
            </a:r>
            <a:r>
              <a:rPr lang="en-GB" sz="6600" b="1" dirty="0" err="1"/>
              <a:t>Anao</a:t>
            </a:r>
            <a:r>
              <a:rPr lang="en-GB" sz="6600" b="1" dirty="0"/>
              <a:t> :,: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4192090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95686"/>
            <a:ext cx="9144000" cy="1102519"/>
          </a:xfrm>
        </p:spPr>
        <p:txBody>
          <a:bodyPr>
            <a:noAutofit/>
          </a:bodyPr>
          <a:lstStyle/>
          <a:p>
            <a:r>
              <a:rPr lang="en-GB" sz="6600" b="1" dirty="0" smtClean="0">
                <a:solidFill>
                  <a:srgbClr val="FF0000"/>
                </a:solidFill>
              </a:rPr>
              <a:t>4) </a:t>
            </a:r>
            <a:r>
              <a:rPr lang="en-GB" sz="6600" b="1" dirty="0" err="1"/>
              <a:t>Ry</a:t>
            </a:r>
            <a:r>
              <a:rPr lang="en-GB" sz="6600" b="1" dirty="0"/>
              <a:t> </a:t>
            </a:r>
            <a:r>
              <a:rPr lang="en-GB" sz="6600" b="1" dirty="0" err="1"/>
              <a:t>Sakaizan’ny</a:t>
            </a:r>
            <a:r>
              <a:rPr lang="en-GB" sz="6600" b="1" dirty="0"/>
              <a:t> </a:t>
            </a:r>
            <a:r>
              <a:rPr lang="en-GB" sz="6600" b="1" dirty="0" err="1"/>
              <a:t>tanora</a:t>
            </a:r>
            <a:r>
              <a:rPr lang="en-GB" sz="6600" b="1" dirty="0"/>
              <a:t> !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Eny</a:t>
            </a:r>
            <a:r>
              <a:rPr lang="en-GB" sz="6600" b="1" dirty="0"/>
              <a:t>, </a:t>
            </a:r>
            <a:r>
              <a:rPr lang="en-GB" sz="6600" b="1" dirty="0" err="1"/>
              <a:t>sitrakay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Isan’andro</a:t>
            </a:r>
            <a:r>
              <a:rPr lang="en-GB" sz="6600" b="1" dirty="0"/>
              <a:t>, </a:t>
            </a:r>
            <a:r>
              <a:rPr lang="en-GB" sz="6600" b="1" dirty="0" err="1"/>
              <a:t>isan’ora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Ho</a:t>
            </a:r>
            <a:r>
              <a:rPr lang="en-GB" sz="6600" b="1" dirty="0" smtClean="0"/>
              <a:t> </a:t>
            </a:r>
            <a:r>
              <a:rPr lang="en-GB" sz="6600" b="1" dirty="0" err="1"/>
              <a:t>Anao</a:t>
            </a:r>
            <a:r>
              <a:rPr lang="en-GB" sz="6600" b="1" dirty="0"/>
              <a:t>, </a:t>
            </a:r>
            <a:r>
              <a:rPr lang="en-GB" sz="6600" b="1" dirty="0" err="1"/>
              <a:t>izahay</a:t>
            </a:r>
            <a:r>
              <a:rPr lang="en-GB" sz="6600" b="1" dirty="0"/>
              <a:t>.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3821657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95686"/>
            <a:ext cx="9144000" cy="1102519"/>
          </a:xfrm>
        </p:spPr>
        <p:txBody>
          <a:bodyPr>
            <a:noAutofit/>
          </a:bodyPr>
          <a:lstStyle/>
          <a:p>
            <a:r>
              <a:rPr lang="en-GB" sz="6600" b="1" dirty="0" err="1"/>
              <a:t>Tompo</a:t>
            </a:r>
            <a:r>
              <a:rPr lang="en-GB" sz="6600" b="1" dirty="0"/>
              <a:t> ô ! </a:t>
            </a:r>
            <a:r>
              <a:rPr lang="en-GB" sz="6600" b="1" dirty="0" err="1"/>
              <a:t>arovy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Ny</a:t>
            </a:r>
            <a:r>
              <a:rPr lang="en-GB" sz="6600" b="1" dirty="0" smtClean="0"/>
              <a:t> </a:t>
            </a:r>
            <a:r>
              <a:rPr lang="en-GB" sz="6600" b="1" dirty="0" err="1"/>
              <a:t>madinikao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000" b="1" dirty="0" smtClean="0"/>
              <a:t>:,: </a:t>
            </a:r>
            <a:r>
              <a:rPr lang="en-GB" sz="6000" b="1" dirty="0" err="1"/>
              <a:t>Aza</a:t>
            </a:r>
            <a:r>
              <a:rPr lang="en-GB" sz="6000" b="1" dirty="0"/>
              <a:t> </a:t>
            </a:r>
            <a:r>
              <a:rPr lang="en-GB" sz="6000" b="1" dirty="0" err="1"/>
              <a:t>afoy</a:t>
            </a:r>
            <a:r>
              <a:rPr lang="en-GB" sz="6000" b="1" dirty="0"/>
              <a:t>, </a:t>
            </a:r>
            <a:r>
              <a:rPr lang="en-GB" sz="6000" b="1" dirty="0" err="1"/>
              <a:t>fa</a:t>
            </a:r>
            <a:r>
              <a:rPr lang="en-GB" sz="6000" b="1" dirty="0"/>
              <a:t> </a:t>
            </a:r>
            <a:r>
              <a:rPr lang="en-GB" sz="6000" b="1" dirty="0" err="1"/>
              <a:t>mba</a:t>
            </a:r>
            <a:r>
              <a:rPr lang="en-GB" sz="6000" b="1" dirty="0"/>
              <a:t> </a:t>
            </a:r>
            <a:r>
              <a:rPr lang="en-GB" sz="6000" b="1" dirty="0" err="1"/>
              <a:t>tsarovy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Tano</a:t>
            </a:r>
            <a:r>
              <a:rPr lang="en-GB" sz="6600" b="1" dirty="0" smtClean="0"/>
              <a:t> </a:t>
            </a:r>
            <a:r>
              <a:rPr lang="en-GB" sz="6600" b="1" dirty="0" err="1"/>
              <a:t>mafy</a:t>
            </a:r>
            <a:r>
              <a:rPr lang="en-GB" sz="6600" b="1" dirty="0"/>
              <a:t> </a:t>
            </a:r>
            <a:r>
              <a:rPr lang="en-GB" sz="6600" b="1" dirty="0" err="1"/>
              <a:t>ho</a:t>
            </a:r>
            <a:r>
              <a:rPr lang="en-GB" sz="6600" b="1" dirty="0"/>
              <a:t> </a:t>
            </a:r>
            <a:r>
              <a:rPr lang="en-GB" sz="6600" b="1" dirty="0" err="1"/>
              <a:t>Anao</a:t>
            </a:r>
            <a:r>
              <a:rPr lang="en-GB" sz="6600" b="1" dirty="0"/>
              <a:t> :,: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292976118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41</Words>
  <Application>Microsoft Office PowerPoint</Application>
  <PresentationFormat>Affichage à l'écran (16:9)</PresentationFormat>
  <Paragraphs>9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Thème Office</vt:lpstr>
      <vt:lpstr>759</vt:lpstr>
      <vt:lpstr>1) Ry Sakaizan’ny tanora ! Zoky be fitia, Sakambino moramora Izahay mpania.</vt:lpstr>
      <vt:lpstr>Tompo ô ! arovy Ny madinikao :,: Aza afoy, fa mba tsarovy Tano mafy ho Anao :,:</vt:lpstr>
      <vt:lpstr>2) Ry Sakaizan’ny tanora ! Tsinjonao arý Izany ady tsy mba mora Hitanay etý.</vt:lpstr>
      <vt:lpstr>Tompo ô ! arovy Ny madinikao :,: Aza afoy, fa mba tsarovy Tano mafy ho Anao :,:</vt:lpstr>
      <vt:lpstr>3) Ry Sakaizan’ny tanora ! Tanonao izahay He ! fa be ny mpanakora Raha lavo indray.</vt:lpstr>
      <vt:lpstr>Tompo ô ! arovy Ny madinikao :,: Aza afoy, fa mba tsarovy Tano mafy ho Anao :,:</vt:lpstr>
      <vt:lpstr>4) Ry Sakaizan’ny tanora ! Eny, sitrakay, Isan’andro, isan’ora Ho Anao, izahay.</vt:lpstr>
      <vt:lpstr>Tompo ô ! arovy Ny madinikao :,: Aza afoy, fa mba tsarovy Tano mafy ho Anao :,: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759</dc:title>
  <dc:creator>ami</dc:creator>
  <cp:lastModifiedBy>ami</cp:lastModifiedBy>
  <cp:revision>1</cp:revision>
  <dcterms:created xsi:type="dcterms:W3CDTF">2014-11-05T19:06:02Z</dcterms:created>
  <dcterms:modified xsi:type="dcterms:W3CDTF">2014-11-05T19:11:18Z</dcterms:modified>
</cp:coreProperties>
</file>