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5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81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2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42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8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8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3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4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06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09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3AC3-8A7D-429A-9157-A22B6899D430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D816A-58DF-4D85-9993-F9A0D27E3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89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81199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76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3219822"/>
            <a:ext cx="6400800" cy="1314450"/>
          </a:xfrm>
        </p:spPr>
        <p:txBody>
          <a:bodyPr>
            <a:normAutofit fontScale="77500" lnSpcReduction="20000"/>
          </a:bodyPr>
          <a:lstStyle/>
          <a:p>
            <a:r>
              <a:rPr lang="en-GB" sz="6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Miderà</a:t>
            </a:r>
            <a:r>
              <a:rPr lang="en-GB" sz="66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GB" sz="6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anio</a:t>
            </a:r>
            <a:r>
              <a:rPr lang="en-GB" sz="66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, </a:t>
            </a:r>
            <a:r>
              <a:rPr lang="en-GB" sz="6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ry</a:t>
            </a:r>
            <a:r>
              <a:rPr lang="en-GB" sz="66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 </a:t>
            </a:r>
            <a:r>
              <a:rPr lang="en-GB" sz="6600" b="1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mino</a:t>
            </a:r>
            <a:r>
              <a:rPr lang="en-GB" sz="66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,</a:t>
            </a:r>
            <a:r>
              <a:rPr lang="fr-FR" sz="66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/>
            </a:r>
            <a:br>
              <a:rPr lang="fr-FR" sz="66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</a:br>
            <a:endParaRPr lang="fr-FR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3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 smtClean="0"/>
              <a:t>Arahaba</a:t>
            </a:r>
            <a:r>
              <a:rPr lang="en-GB" sz="7200" b="1" dirty="0"/>
              <a:t>, </a:t>
            </a:r>
            <a:r>
              <a:rPr lang="en-GB" sz="7200" b="1" dirty="0" err="1"/>
              <a:t>Tomponay</a:t>
            </a:r>
            <a:r>
              <a:rPr lang="en-GB" sz="7200" b="1" dirty="0"/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Mpanavo-dehibe</a:t>
            </a:r>
            <a:r>
              <a:rPr lang="en-GB" sz="7200" b="1" dirty="0"/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759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</a:t>
            </a:r>
            <a:r>
              <a:rPr lang="en-GB" sz="6600" b="1" dirty="0" smtClean="0"/>
              <a:t> </a:t>
            </a:r>
            <a:r>
              <a:rPr lang="en-GB" sz="6600" b="1" dirty="0" err="1"/>
              <a:t>Miderà</a:t>
            </a:r>
            <a:r>
              <a:rPr lang="en-GB" sz="6600" b="1" dirty="0"/>
              <a:t> </a:t>
            </a:r>
            <a:r>
              <a:rPr lang="en-GB" sz="6600" b="1" dirty="0" err="1"/>
              <a:t>anio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mino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Mpanavotra</a:t>
            </a:r>
            <a:r>
              <a:rPr lang="en-GB" sz="6600" b="1" dirty="0"/>
              <a:t> </a:t>
            </a:r>
            <a:r>
              <a:rPr lang="en-GB" sz="6600" b="1" dirty="0" err="1"/>
              <a:t>anareo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Manandrata</a:t>
            </a:r>
            <a:r>
              <a:rPr lang="en-GB" sz="6600" b="1" dirty="0" smtClean="0"/>
              <a:t> </a:t>
            </a:r>
            <a:r>
              <a:rPr lang="en-GB" sz="6600" b="1" dirty="0" err="1"/>
              <a:t>feo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An’i</a:t>
            </a:r>
            <a:r>
              <a:rPr lang="en-GB" sz="6600" b="1" dirty="0" smtClean="0"/>
              <a:t> </a:t>
            </a:r>
            <a:r>
              <a:rPr lang="en-GB" sz="6600" b="1" dirty="0"/>
              <a:t>Kristy,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4426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>
                <a:solidFill>
                  <a:prstClr val="black"/>
                </a:solidFill>
              </a:rPr>
              <a:t>Zanaky</a:t>
            </a:r>
            <a:r>
              <a:rPr lang="en-GB" sz="7200" b="1" dirty="0">
                <a:solidFill>
                  <a:prstClr val="black"/>
                </a:solidFill>
              </a:rPr>
              <a:t> </a:t>
            </a:r>
            <a:r>
              <a:rPr lang="en-GB" sz="7200" b="1" dirty="0" err="1">
                <a:solidFill>
                  <a:prstClr val="black"/>
                </a:solidFill>
              </a:rPr>
              <a:t>ny</a:t>
            </a:r>
            <a:r>
              <a:rPr lang="en-GB" sz="7200" b="1" dirty="0">
                <a:solidFill>
                  <a:prstClr val="black"/>
                </a:solidFill>
              </a:rPr>
              <a:t> </a:t>
            </a:r>
            <a:r>
              <a:rPr lang="en-GB" sz="7200" b="1" dirty="0" err="1">
                <a:solidFill>
                  <a:prstClr val="black"/>
                </a:solidFill>
              </a:rPr>
              <a:t>vehivavy</a:t>
            </a:r>
            <a:r>
              <a:rPr lang="en-GB" sz="7200" b="1" dirty="0">
                <a:solidFill>
                  <a:prstClr val="black"/>
                </a:solidFill>
              </a:rPr>
              <a:t> </a:t>
            </a:r>
            <a:r>
              <a:rPr lang="en-GB" sz="7200" b="1" dirty="0" smtClean="0">
                <a:solidFill>
                  <a:prstClr val="black"/>
                </a:solidFill>
              </a:rPr>
              <a:t/>
            </a:r>
            <a:br>
              <a:rPr lang="en-GB" sz="7200" b="1" dirty="0" smtClean="0">
                <a:solidFill>
                  <a:prstClr val="black"/>
                </a:solidFill>
              </a:rPr>
            </a:br>
            <a:r>
              <a:rPr lang="en-GB" sz="7200" b="1" dirty="0" err="1" smtClean="0"/>
              <a:t>Nefa</a:t>
            </a:r>
            <a:r>
              <a:rPr lang="en-GB" sz="7200" b="1" dirty="0" smtClean="0"/>
              <a:t> </a:t>
            </a:r>
            <a:r>
              <a:rPr lang="en-GB" sz="7200" b="1" dirty="0" err="1"/>
              <a:t>Andriananahary</a:t>
            </a:r>
            <a:r>
              <a:rPr lang="en-GB" sz="7200" b="1" dirty="0"/>
              <a:t> ;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Teraka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olona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hanavotra</a:t>
            </a:r>
            <a:r>
              <a:rPr lang="en-GB" sz="7200" b="1" dirty="0"/>
              <a:t> </a:t>
            </a:r>
            <a:r>
              <a:rPr lang="en-GB" sz="7200" b="1" dirty="0" err="1"/>
              <a:t>anareo</a:t>
            </a:r>
            <a:r>
              <a:rPr lang="en-GB" sz="7200" b="1" dirty="0"/>
              <a:t> 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75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Teraka</a:t>
            </a:r>
            <a:r>
              <a:rPr lang="en-GB" sz="6600" b="1" dirty="0" smtClean="0"/>
              <a:t> </a:t>
            </a:r>
            <a:r>
              <a:rPr lang="en-GB" sz="6600" b="1" dirty="0"/>
              <a:t>any </a:t>
            </a:r>
            <a:r>
              <a:rPr lang="en-GB" sz="6600" b="1" dirty="0" err="1"/>
              <a:t>Betlehema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‘</a:t>
            </a:r>
            <a:r>
              <a:rPr lang="en-GB" sz="6600" b="1" dirty="0"/>
              <a:t>Lay </a:t>
            </a:r>
            <a:r>
              <a:rPr lang="en-GB" sz="6600" b="1" dirty="0" err="1"/>
              <a:t>Mpanavotra</a:t>
            </a:r>
            <a:r>
              <a:rPr lang="en-GB" sz="6600" b="1" dirty="0"/>
              <a:t> </a:t>
            </a:r>
            <a:r>
              <a:rPr lang="en-GB" sz="6600" b="1" dirty="0" err="1"/>
              <a:t>anareo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068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Taitra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mpiandry</a:t>
            </a:r>
            <a:r>
              <a:rPr lang="en-GB" sz="6000" b="1" dirty="0"/>
              <a:t> </a:t>
            </a:r>
            <a:r>
              <a:rPr lang="en-GB" sz="6000" b="1" dirty="0" err="1"/>
              <a:t>ondry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Ary</a:t>
            </a:r>
            <a:r>
              <a:rPr lang="en-GB" sz="6000" b="1" dirty="0" smtClean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</a:t>
            </a:r>
            <a:r>
              <a:rPr lang="en-GB" sz="6000" b="1" dirty="0" err="1"/>
              <a:t>nivadi-po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Tamin’ny</a:t>
            </a:r>
            <a:r>
              <a:rPr lang="en-GB" sz="6000" b="1" dirty="0" smtClean="0"/>
              <a:t> </a:t>
            </a:r>
            <a:r>
              <a:rPr lang="en-GB" sz="6000" b="1" dirty="0" err="1"/>
              <a:t>anjely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Tonga 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aminy</a:t>
            </a:r>
            <a:r>
              <a:rPr lang="en-GB" sz="6000" b="1" dirty="0" smtClean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119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isika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taitra</a:t>
            </a:r>
            <a:r>
              <a:rPr lang="en-GB" sz="7200" b="1" dirty="0"/>
              <a:t>, 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faly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ravo</a:t>
            </a:r>
            <a:r>
              <a:rPr lang="en-GB" sz="7200" b="1" dirty="0"/>
              <a:t> ;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Sitraky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Nidina</a:t>
            </a:r>
            <a:r>
              <a:rPr lang="en-GB" sz="7200" b="1" dirty="0" smtClean="0"/>
              <a:t> </a:t>
            </a:r>
            <a:r>
              <a:rPr lang="en-GB" sz="7200" b="1" dirty="0" err="1"/>
              <a:t>nankatý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78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 smtClean="0"/>
              <a:t>Teraka</a:t>
            </a:r>
            <a:r>
              <a:rPr lang="en-GB" sz="7200" b="1" dirty="0" smtClean="0"/>
              <a:t> </a:t>
            </a:r>
            <a:r>
              <a:rPr lang="en-GB" sz="7200" b="1" dirty="0"/>
              <a:t>any </a:t>
            </a:r>
            <a:r>
              <a:rPr lang="en-GB" sz="7200" b="1" dirty="0" err="1"/>
              <a:t>Betlehema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Jeso</a:t>
            </a:r>
            <a:r>
              <a:rPr lang="en-GB" sz="7200" b="1" dirty="0" smtClean="0"/>
              <a:t> </a:t>
            </a:r>
            <a:r>
              <a:rPr lang="en-GB" sz="7200" b="1" dirty="0" smtClean="0"/>
              <a:t>Kristy, </a:t>
            </a:r>
            <a:r>
              <a:rPr lang="en-GB" sz="7200" b="1" dirty="0" err="1" smtClean="0"/>
              <a:t>Tompo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soa</a:t>
            </a:r>
            <a:r>
              <a:rPr lang="en-GB" sz="7200" b="1" dirty="0" smtClean="0"/>
              <a:t>! 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427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Aza</a:t>
            </a:r>
            <a:r>
              <a:rPr lang="en-GB" sz="7200" b="1" dirty="0"/>
              <a:t> </a:t>
            </a:r>
            <a:r>
              <a:rPr lang="en-GB" sz="7200" b="1" dirty="0" err="1"/>
              <a:t>taitra</a:t>
            </a:r>
            <a:r>
              <a:rPr lang="en-GB" sz="7200" b="1" dirty="0"/>
              <a:t>, </a:t>
            </a:r>
            <a:r>
              <a:rPr lang="en-GB" sz="7200" b="1" dirty="0" err="1"/>
              <a:t>matokia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Manatòna</a:t>
            </a:r>
            <a:r>
              <a:rPr lang="en-GB" sz="7200" b="1" dirty="0"/>
              <a:t>, </a:t>
            </a:r>
            <a:r>
              <a:rPr lang="en-GB" sz="7200" b="1" dirty="0" err="1"/>
              <a:t>mihainoa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Mazotoa</a:t>
            </a:r>
            <a:r>
              <a:rPr lang="en-GB" sz="7200" b="1" dirty="0"/>
              <a:t>,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avia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Maneke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 smtClean="0"/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42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Arahaba</a:t>
            </a:r>
            <a:r>
              <a:rPr lang="en-GB" sz="7200" b="1" dirty="0"/>
              <a:t>, </a:t>
            </a:r>
            <a:r>
              <a:rPr lang="en-GB" sz="7200" b="1" dirty="0" err="1"/>
              <a:t>Tomponay</a:t>
            </a:r>
            <a:r>
              <a:rPr lang="en-GB" sz="7200" b="1" dirty="0"/>
              <a:t> ô </a:t>
            </a:r>
            <a:r>
              <a:rPr lang="en-GB" sz="7200" b="1" dirty="0" err="1" smtClean="0"/>
              <a:t>Tompom-pihavananay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Teraka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Tomponay</a:t>
            </a:r>
            <a:r>
              <a:rPr lang="en-GB" sz="7200" b="1" dirty="0"/>
              <a:t> ;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Tompon’ny</a:t>
            </a:r>
            <a:r>
              <a:rPr lang="en-GB" sz="7200" b="1" dirty="0" smtClean="0"/>
              <a:t> </a:t>
            </a:r>
            <a:r>
              <a:rPr lang="en-GB" sz="7200" b="1" dirty="0" err="1"/>
              <a:t>fiainanay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7187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Affichage à l'écran (16:9)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76</vt:lpstr>
      <vt:lpstr>1) Miderà anio, ry mino, Ny Mpanavotra anareo ! Manandrata feo hidera An’i Kristy, Tompo soa ;</vt:lpstr>
      <vt:lpstr>Zanaky ny vehivavy  Nefa Andriananahary ; Teraka ho olona, Mba hanavotra anareo </vt:lpstr>
      <vt:lpstr>Teraka any Betlehema ‘Lay Mpanavotra anareo !</vt:lpstr>
      <vt:lpstr>2) Taitra ny mpiandry ondry, Ary koa nivadi-po, Tamin’ny anjely maro Tonga tany aminy.</vt:lpstr>
      <vt:lpstr> Fa isika tsy ho taitra,  Fa ho faly sy ho ravo ; Sitraky ny Tompo soa Nidina nankatý ;</vt:lpstr>
      <vt:lpstr>Teraka any Betlehema Jeso Kristy, Tompo soa! </vt:lpstr>
      <vt:lpstr>3) Aza taitra, matokia, Manatòna, mihainoa, Mazotoa, ka avia, Maneke ny Tompo soa,</vt:lpstr>
      <vt:lpstr>Arahaba, Tomponay ô Tompom-pihavananay, Teraka ho Tomponay ; Tompon’ny fiainanay ;</vt:lpstr>
      <vt:lpstr>Arahaba, Tomponay ! Ry Mpanavo-dehibe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</dc:title>
  <dc:creator>SONO</dc:creator>
  <cp:lastModifiedBy>SONO</cp:lastModifiedBy>
  <cp:revision>2</cp:revision>
  <dcterms:created xsi:type="dcterms:W3CDTF">2014-10-12T07:00:23Z</dcterms:created>
  <dcterms:modified xsi:type="dcterms:W3CDTF">2014-10-16T11:12:15Z</dcterms:modified>
</cp:coreProperties>
</file>