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DB86-38EA-4644-89CA-8EDCED4945A4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3740-99F1-47A3-B146-4C15A6851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790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DB86-38EA-4644-89CA-8EDCED4945A4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3740-99F1-47A3-B146-4C15A6851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334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DB86-38EA-4644-89CA-8EDCED4945A4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3740-99F1-47A3-B146-4C15A6851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33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DB86-38EA-4644-89CA-8EDCED4945A4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3740-99F1-47A3-B146-4C15A6851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62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DB86-38EA-4644-89CA-8EDCED4945A4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3740-99F1-47A3-B146-4C15A6851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30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DB86-38EA-4644-89CA-8EDCED4945A4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3740-99F1-47A3-B146-4C15A6851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35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DB86-38EA-4644-89CA-8EDCED4945A4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3740-99F1-47A3-B146-4C15A6851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78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DB86-38EA-4644-89CA-8EDCED4945A4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3740-99F1-47A3-B146-4C15A6851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54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DB86-38EA-4644-89CA-8EDCED4945A4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3740-99F1-47A3-B146-4C15A6851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79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DB86-38EA-4644-89CA-8EDCED4945A4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3740-99F1-47A3-B146-4C15A6851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03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5DB86-38EA-4644-89CA-8EDCED4945A4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23740-99F1-47A3-B146-4C15A6851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46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5DB86-38EA-4644-89CA-8EDCED4945A4}" type="datetimeFigureOut">
              <a:rPr lang="fr-FR" smtClean="0"/>
              <a:t>18/12/2014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23740-99F1-47A3-B146-4C15A68514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28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761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727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, </a:t>
            </a:r>
            <a:r>
              <a:rPr lang="en-GB" sz="6600" b="1" dirty="0" err="1"/>
              <a:t>Zoky</a:t>
            </a:r>
            <a:r>
              <a:rPr lang="en-GB" sz="6600" b="1" dirty="0"/>
              <a:t> be </a:t>
            </a:r>
            <a:r>
              <a:rPr lang="en-GB" sz="6600" b="1" dirty="0" err="1"/>
              <a:t>fitia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Avia</a:t>
            </a:r>
            <a:r>
              <a:rPr lang="en-GB" sz="6600" b="1" dirty="0"/>
              <a:t>, </a:t>
            </a:r>
            <a:r>
              <a:rPr lang="en-GB" sz="6600" b="1" dirty="0" err="1"/>
              <a:t>mitantàna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Fandrao</a:t>
            </a:r>
            <a:r>
              <a:rPr lang="en-GB" sz="6600" b="1" dirty="0" smtClean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zahay</a:t>
            </a:r>
            <a:r>
              <a:rPr lang="en-GB" sz="6600" b="1" dirty="0"/>
              <a:t> </a:t>
            </a:r>
            <a:r>
              <a:rPr lang="en-GB" sz="6600" b="1" dirty="0" err="1"/>
              <a:t>maniasia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Avilin’i</a:t>
            </a:r>
            <a:r>
              <a:rPr lang="en-GB" sz="6600" b="1" dirty="0" smtClean="0"/>
              <a:t> </a:t>
            </a:r>
            <a:r>
              <a:rPr lang="en-GB" sz="6600" b="1" dirty="0" err="1"/>
              <a:t>Satana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433557675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tahio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</a:t>
            </a:r>
            <a:r>
              <a:rPr lang="en-GB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en-GB" sz="53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3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3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hendry</a:t>
            </a:r>
            <a:r>
              <a:rPr lang="en-GB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3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3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ambakaina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16712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Maniry</a:t>
            </a:r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zahay</a:t>
            </a:r>
            <a:r>
              <a:rPr lang="en-GB" sz="6600" b="1" dirty="0"/>
              <a:t>, </a:t>
            </a:r>
            <a:r>
              <a:rPr lang="en-GB" sz="6600" b="1" dirty="0" err="1"/>
              <a:t>Jeso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zandry</a:t>
            </a:r>
            <a:r>
              <a:rPr lang="en-GB" sz="6600" b="1" dirty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manoa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di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ampaherezonao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tia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35663298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tahio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</a:t>
            </a:r>
            <a:r>
              <a:rPr lang="en-GB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en-GB" sz="53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3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3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hendry</a:t>
            </a:r>
            <a:r>
              <a:rPr lang="en-GB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3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3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ambakaina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737836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Indreto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, </a:t>
            </a:r>
            <a:r>
              <a:rPr lang="en-GB" sz="6600" b="1" dirty="0" err="1"/>
              <a:t>Jeso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Tariho</a:t>
            </a:r>
            <a:r>
              <a:rPr lang="en-GB" sz="6600" b="1" dirty="0" smtClean="0"/>
              <a:t> </a:t>
            </a:r>
            <a:r>
              <a:rPr lang="en-GB" sz="6600" b="1" dirty="0" err="1"/>
              <a:t>hahalala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Hanaraka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sitrakao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zay</a:t>
            </a:r>
            <a:r>
              <a:rPr lang="en-GB" sz="6600" b="1" dirty="0" smtClean="0"/>
              <a:t> </a:t>
            </a:r>
            <a:r>
              <a:rPr lang="en-GB" sz="6600" b="1" dirty="0" err="1"/>
              <a:t>Zokinao</a:t>
            </a:r>
            <a:r>
              <a:rPr lang="en-GB" sz="6600" b="1" dirty="0"/>
              <a:t> </a:t>
            </a:r>
            <a:r>
              <a:rPr lang="en-GB" sz="6600" b="1" dirty="0" err="1"/>
              <a:t>malala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60291568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73287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tahio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</a:t>
            </a:r>
            <a:r>
              <a:rPr lang="en-GB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r>
              <a:rPr lang="en-GB" sz="53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3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3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hendry</a:t>
            </a:r>
            <a:r>
              <a:rPr lang="en-GB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3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3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3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3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mahay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ambakaina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0775690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761</vt:lpstr>
      <vt:lpstr>1) Ry Jeso, Zoky be fitia ! Avia, mitantàna Fandrao izahay maniasia Avilin’i Satana.</vt:lpstr>
      <vt:lpstr>Ry Jeso ô ! tahio izahay Fa mbola kely saina, He ! tsy mba hendry, tsy  mahay Ka mora ambakaina.</vt:lpstr>
      <vt:lpstr>2) Maniry izahay, Jeso ! Ho zandry izay manoa, Ka dia  ampaherezonao Ho tia Anao tokoa.</vt:lpstr>
      <vt:lpstr>Ry Jeso ô ! tahio izahay Fa mbola kely saina, He ! tsy mba hendry, tsy  mahay Ka mora ambakaina.</vt:lpstr>
      <vt:lpstr>3) Indreto izahay, Jeso ! Tariho hahalala Hanaraka ny sitrakao Izay Zokinao malala.</vt:lpstr>
      <vt:lpstr>Ry Jeso ô ! tahio izahay Fa mbola kely saina, He ! tsy mba hendry, tsy  mahay Ka mora ambakaina.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761</dc:title>
  <dc:creator>ami</dc:creator>
  <cp:lastModifiedBy>ami</cp:lastModifiedBy>
  <cp:revision>2</cp:revision>
  <dcterms:created xsi:type="dcterms:W3CDTF">2014-11-05T19:16:57Z</dcterms:created>
  <dcterms:modified xsi:type="dcterms:W3CDTF">2014-12-18T14:47:49Z</dcterms:modified>
</cp:coreProperties>
</file>