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" y="-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AED0-05E3-4C73-9886-F4E710BE2D25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5A3F-1D05-47CB-A3EB-EDFC63CB2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61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AED0-05E3-4C73-9886-F4E710BE2D25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5A3F-1D05-47CB-A3EB-EDFC63CB2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72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AED0-05E3-4C73-9886-F4E710BE2D25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5A3F-1D05-47CB-A3EB-EDFC63CB2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18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AED0-05E3-4C73-9886-F4E710BE2D25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5A3F-1D05-47CB-A3EB-EDFC63CB2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62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AED0-05E3-4C73-9886-F4E710BE2D25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5A3F-1D05-47CB-A3EB-EDFC63CB2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41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AED0-05E3-4C73-9886-F4E710BE2D25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5A3F-1D05-47CB-A3EB-EDFC63CB2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32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AED0-05E3-4C73-9886-F4E710BE2D25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5A3F-1D05-47CB-A3EB-EDFC63CB2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10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AED0-05E3-4C73-9886-F4E710BE2D25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5A3F-1D05-47CB-A3EB-EDFC63CB2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93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AED0-05E3-4C73-9886-F4E710BE2D25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5A3F-1D05-47CB-A3EB-EDFC63CB2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19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AED0-05E3-4C73-9886-F4E710BE2D25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5A3F-1D05-47CB-A3EB-EDFC63CB2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5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2AED0-05E3-4C73-9886-F4E710BE2D25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5A3F-1D05-47CB-A3EB-EDFC63CB2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51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2AED0-05E3-4C73-9886-F4E710BE2D25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65A3F-1D05-47CB-A3EB-EDFC63CB2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2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3800" b="1" dirty="0" smtClean="0"/>
              <a:t>763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51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8000" b="1" i="1" dirty="0" err="1"/>
              <a:t>I</a:t>
            </a:r>
            <a:r>
              <a:rPr lang="en-GB" sz="8000" b="1" dirty="0" err="1"/>
              <a:t>reo</a:t>
            </a:r>
            <a:r>
              <a:rPr lang="en-GB" sz="8000" b="1" dirty="0"/>
              <a:t> </a:t>
            </a:r>
            <a:r>
              <a:rPr lang="en-GB" sz="8000" b="1" dirty="0" err="1"/>
              <a:t>didy</a:t>
            </a:r>
            <a:r>
              <a:rPr lang="en-GB" sz="8000" b="1" dirty="0"/>
              <a:t> </a:t>
            </a:r>
            <a:r>
              <a:rPr lang="en-GB" sz="8000" b="1" dirty="0" err="1"/>
              <a:t>soa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Sy</a:t>
            </a:r>
            <a:r>
              <a:rPr lang="en-GB" sz="8000" b="1" dirty="0" smtClean="0"/>
              <a:t> </a:t>
            </a:r>
            <a:r>
              <a:rPr lang="en-GB" sz="8000" b="1" dirty="0" err="1"/>
              <a:t>baikon’ny</a:t>
            </a:r>
            <a:r>
              <a:rPr lang="en-GB" sz="8000" b="1" dirty="0"/>
              <a:t> </a:t>
            </a:r>
            <a:r>
              <a:rPr lang="en-GB" sz="8000" b="1" dirty="0" err="1"/>
              <a:t>Tsitoha</a:t>
            </a:r>
            <a:r>
              <a:rPr lang="en-GB" sz="8000" b="1" dirty="0"/>
              <a:t>,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Tanteraho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Sy</a:t>
            </a:r>
            <a:r>
              <a:rPr lang="en-GB" sz="8000" b="1" dirty="0" smtClean="0"/>
              <a:t> </a:t>
            </a:r>
            <a:r>
              <a:rPr lang="en-GB" sz="8000" b="1" dirty="0" err="1"/>
              <a:t>hajao</a:t>
            </a:r>
            <a:r>
              <a:rPr lang="en-GB" sz="8000" b="1" dirty="0"/>
              <a:t>.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388303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8000" b="1" dirty="0" err="1"/>
              <a:t>Tanora</a:t>
            </a:r>
            <a:r>
              <a:rPr lang="en-GB" sz="8000" b="1" dirty="0"/>
              <a:t> </a:t>
            </a:r>
            <a:r>
              <a:rPr lang="en-GB" sz="8000" b="1" dirty="0" err="1"/>
              <a:t>soa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smtClean="0"/>
              <a:t>No </a:t>
            </a:r>
            <a:r>
              <a:rPr lang="en-GB" sz="8000" b="1" dirty="0" err="1"/>
              <a:t>mba</a:t>
            </a:r>
            <a:r>
              <a:rPr lang="en-GB" sz="8000" b="1" dirty="0"/>
              <a:t> </a:t>
            </a:r>
            <a:r>
              <a:rPr lang="en-GB" sz="8000" b="1" dirty="0" err="1"/>
              <a:t>ilaina</a:t>
            </a:r>
            <a:r>
              <a:rPr lang="en-GB" sz="8000" b="1" dirty="0"/>
              <a:t> </a:t>
            </a:r>
            <a:r>
              <a:rPr lang="en-GB" sz="8000" b="1" dirty="0" err="1"/>
              <a:t>koa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smtClean="0"/>
              <a:t>O </a:t>
            </a:r>
            <a:r>
              <a:rPr lang="en-GB" sz="8000" b="1" dirty="0"/>
              <a:t>! </a:t>
            </a:r>
            <a:r>
              <a:rPr lang="en-GB" sz="8000" b="1" dirty="0" err="1"/>
              <a:t>avia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Hiara-dia</a:t>
            </a:r>
            <a:r>
              <a:rPr lang="en-GB" sz="8000" b="1" dirty="0"/>
              <a:t>,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47859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!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mifohaza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Tafio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herinao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Injao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Nosinao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Manantena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348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Jereo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namanao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Taninin-doza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vonjeo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mitoreo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658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1) </a:t>
            </a:r>
            <a:r>
              <a:rPr lang="en-GB" sz="7200" b="1" dirty="0" err="1"/>
              <a:t>Tanora</a:t>
            </a:r>
            <a:r>
              <a:rPr lang="en-GB" sz="7200" b="1" dirty="0"/>
              <a:t> ô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Nosin-drazanao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Miandr</a:t>
            </a:r>
            <a:r>
              <a:rPr lang="en-GB" sz="7200" b="1" i="1" dirty="0" err="1"/>
              <a:t>y</a:t>
            </a:r>
            <a:r>
              <a:rPr lang="en-GB" sz="7200" b="1" dirty="0"/>
              <a:t>   </a:t>
            </a:r>
            <a:r>
              <a:rPr lang="en-GB" sz="7200" b="1" dirty="0" err="1"/>
              <a:t>izao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Manas</a:t>
            </a:r>
            <a:r>
              <a:rPr lang="en-GB" sz="7200" b="1" i="1" dirty="0" err="1"/>
              <a:t>a</a:t>
            </a:r>
            <a:r>
              <a:rPr lang="en-GB" sz="7200" b="1" dirty="0"/>
              <a:t>   </a:t>
            </a:r>
            <a:r>
              <a:rPr lang="en-GB" sz="7200" b="1" dirty="0" err="1"/>
              <a:t>anao</a:t>
            </a:r>
            <a:r>
              <a:rPr lang="en-GB" sz="7200" b="1" dirty="0" smtClean="0"/>
              <a:t>.  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0744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8000" b="1" dirty="0" err="1" smtClean="0"/>
              <a:t>Ingao</a:t>
            </a:r>
            <a:r>
              <a:rPr lang="en-GB" sz="8000" b="1" dirty="0" smtClean="0"/>
              <a:t> </a:t>
            </a:r>
            <a:r>
              <a:rPr lang="en-GB" sz="8000" b="1" dirty="0" err="1" smtClean="0"/>
              <a:t>anio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en-GB" sz="8000" b="1" dirty="0" smtClean="0"/>
              <a:t>    </a:t>
            </a:r>
            <a:r>
              <a:rPr lang="en-GB" sz="8000" b="1" dirty="0" err="1" smtClean="0"/>
              <a:t>Ilay</a:t>
            </a:r>
            <a:r>
              <a:rPr lang="en-GB" sz="8000" b="1" dirty="0" smtClean="0"/>
              <a:t> </a:t>
            </a:r>
            <a:r>
              <a:rPr lang="en-GB" sz="8000" b="1" dirty="0" err="1" smtClean="0"/>
              <a:t>fanevanao</a:t>
            </a:r>
            <a:r>
              <a:rPr lang="en-GB" sz="8000" b="1" dirty="0" smtClean="0"/>
              <a:t>,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en-GB" sz="8000" b="1" dirty="0" smtClean="0"/>
              <a:t>   O ! </a:t>
            </a:r>
            <a:r>
              <a:rPr lang="en-GB" sz="8000" b="1" dirty="0" err="1" smtClean="0"/>
              <a:t>tafio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en-GB" sz="8000" b="1" dirty="0" smtClean="0"/>
              <a:t>    </a:t>
            </a:r>
            <a:r>
              <a:rPr lang="en-GB" sz="8000" b="1" dirty="0" err="1" smtClean="0"/>
              <a:t>Ny</a:t>
            </a:r>
            <a:r>
              <a:rPr lang="en-GB" sz="8000" b="1" dirty="0" smtClean="0"/>
              <a:t> </a:t>
            </a:r>
            <a:r>
              <a:rPr lang="en-GB" sz="8000" b="1" dirty="0" err="1" smtClean="0"/>
              <a:t>herinao</a:t>
            </a:r>
            <a:r>
              <a:rPr lang="en-GB" sz="8000" b="1" dirty="0" smtClean="0"/>
              <a:t>.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286254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!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mifohaza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Tafio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herinao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Injao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Nosinao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Manantena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248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Jereo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namanao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Taninin-doza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vonjeo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mitoreo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697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8000" b="1" dirty="0" smtClean="0">
                <a:solidFill>
                  <a:srgbClr val="FF0000"/>
                </a:solidFill>
              </a:rPr>
              <a:t>2) </a:t>
            </a:r>
            <a:r>
              <a:rPr lang="en-GB" sz="8000" b="1" dirty="0" err="1"/>
              <a:t>Avia</a:t>
            </a:r>
            <a:r>
              <a:rPr lang="en-GB" sz="8000" b="1" dirty="0"/>
              <a:t>, </a:t>
            </a:r>
            <a:r>
              <a:rPr lang="en-GB" sz="8000" b="1" dirty="0" err="1"/>
              <a:t>jereo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Ny</a:t>
            </a:r>
            <a:r>
              <a:rPr lang="en-GB" sz="8000" b="1" dirty="0" smtClean="0"/>
              <a:t> </a:t>
            </a:r>
            <a:r>
              <a:rPr lang="en-GB" sz="8000" b="1" dirty="0" err="1"/>
              <a:t>Fiangonanao</a:t>
            </a:r>
            <a:r>
              <a:rPr lang="en-GB" sz="8000" b="1" dirty="0"/>
              <a:t> ;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smtClean="0"/>
              <a:t>O</a:t>
            </a:r>
            <a:r>
              <a:rPr lang="en-GB" sz="8000" b="1" dirty="0"/>
              <a:t>! </a:t>
            </a:r>
            <a:r>
              <a:rPr lang="en-GB" sz="8000" b="1" dirty="0" err="1"/>
              <a:t>mba</a:t>
            </a:r>
            <a:r>
              <a:rPr lang="en-GB" sz="8000" b="1" dirty="0"/>
              <a:t> </a:t>
            </a:r>
            <a:r>
              <a:rPr lang="en-GB" sz="8000" b="1" dirty="0" err="1"/>
              <a:t>vonjeo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Fa</a:t>
            </a:r>
            <a:r>
              <a:rPr lang="en-GB" sz="8000" b="1" dirty="0" smtClean="0"/>
              <a:t> </a:t>
            </a:r>
            <a:r>
              <a:rPr lang="en-GB" sz="8000" b="1" dirty="0" err="1"/>
              <a:t>mila</a:t>
            </a:r>
            <a:r>
              <a:rPr lang="en-GB" sz="8000" b="1" dirty="0"/>
              <a:t> </a:t>
            </a:r>
            <a:r>
              <a:rPr lang="en-GB" sz="8000" b="1" dirty="0" err="1"/>
              <a:t>anao</a:t>
            </a:r>
            <a:r>
              <a:rPr lang="en-GB" sz="8000" b="1" dirty="0"/>
              <a:t>.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355130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8000" b="1" dirty="0" err="1"/>
              <a:t>Tanora</a:t>
            </a:r>
            <a:r>
              <a:rPr lang="en-GB" sz="8000" b="1" dirty="0"/>
              <a:t> </a:t>
            </a:r>
            <a:r>
              <a:rPr lang="en-GB" sz="8000" b="1" dirty="0" err="1"/>
              <a:t>soa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smtClean="0"/>
              <a:t>No </a:t>
            </a:r>
            <a:r>
              <a:rPr lang="en-GB" sz="8000" b="1" dirty="0" err="1"/>
              <a:t>mba</a:t>
            </a:r>
            <a:r>
              <a:rPr lang="en-GB" sz="8000" b="1" dirty="0"/>
              <a:t> </a:t>
            </a:r>
            <a:r>
              <a:rPr lang="en-GB" sz="8000" b="1" dirty="0" err="1"/>
              <a:t>ilaina</a:t>
            </a:r>
            <a:r>
              <a:rPr lang="en-GB" sz="8000" b="1" dirty="0"/>
              <a:t> </a:t>
            </a:r>
            <a:r>
              <a:rPr lang="en-GB" sz="8000" b="1" dirty="0" err="1"/>
              <a:t>koa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smtClean="0"/>
              <a:t>O </a:t>
            </a:r>
            <a:r>
              <a:rPr lang="en-GB" sz="8000" b="1" dirty="0"/>
              <a:t>! </a:t>
            </a:r>
            <a:r>
              <a:rPr lang="en-GB" sz="8000" b="1" dirty="0" err="1"/>
              <a:t>avia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Hiara-dia</a:t>
            </a:r>
            <a:r>
              <a:rPr lang="en-GB" sz="8000" b="1" dirty="0"/>
              <a:t>,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385996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!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mifohaza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Tafio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herinao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Injao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Nosinao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Manantena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124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Jereo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namanao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Taninin-doza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vonjeo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mitoreo</a:t>
            </a:r>
            <a:r>
              <a:rPr lang="en-GB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5453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</Words>
  <Application>Microsoft Office PowerPoint</Application>
  <PresentationFormat>Affichage à l'écran (16:9)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763</vt:lpstr>
      <vt:lpstr>1) Tanora ô !     Ny Nosin-drazanao    Miandry   izao     Manasa   anao.  </vt:lpstr>
      <vt:lpstr>Ingao anio     Ilay fanevanao,    O ! tafio     Ny herinao.</vt:lpstr>
      <vt:lpstr>O ! mifohaza izao, Tafio ny herinao Injao ny Nosinao, Manantena anao !</vt:lpstr>
      <vt:lpstr>Jereo ny namanao, Taninin-doza izao O ! vonjeo Fa mitoreo.</vt:lpstr>
      <vt:lpstr>2) Avia, jereo Ny Fiangonanao ; O! mba vonjeo Fa mila anao.</vt:lpstr>
      <vt:lpstr>Tanora soa No mba ilaina koa O ! avia Hiara-dia,</vt:lpstr>
      <vt:lpstr>O ! mifohaza izao, Tafio ny herinao Injao ny Nosinao, Manantena anao !</vt:lpstr>
      <vt:lpstr>Jereo ny namanao, Taninin-doza izao O ! vonjeo Fa mitoreo.</vt:lpstr>
      <vt:lpstr>Ireo didy soa Sy baikon’ny Tsitoha, Tanteraho Sy hajao.</vt:lpstr>
      <vt:lpstr>Tanora soa No mba ilaina koa O ! avia Hiara-dia,</vt:lpstr>
      <vt:lpstr>O ! mifohaza izao, Tafio ny herinao Injao ny Nosinao, Manantena anao !</vt:lpstr>
      <vt:lpstr>Jereo ny namanao, Taninin-doza izao O ! vonjeo Fa mitoreo.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763</dc:title>
  <dc:creator>ami</dc:creator>
  <cp:lastModifiedBy>ami</cp:lastModifiedBy>
  <cp:revision>1</cp:revision>
  <dcterms:created xsi:type="dcterms:W3CDTF">2014-11-05T19:23:52Z</dcterms:created>
  <dcterms:modified xsi:type="dcterms:W3CDTF">2014-11-05T19:29:27Z</dcterms:modified>
</cp:coreProperties>
</file>