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C0C5-793F-4B2D-B94E-FD14787D3A78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7C0E-00F1-4088-A8A1-092770C55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39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C0C5-793F-4B2D-B94E-FD14787D3A78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7C0E-00F1-4088-A8A1-092770C55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42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C0C5-793F-4B2D-B94E-FD14787D3A78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7C0E-00F1-4088-A8A1-092770C55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03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C0C5-793F-4B2D-B94E-FD14787D3A78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7C0E-00F1-4088-A8A1-092770C55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41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C0C5-793F-4B2D-B94E-FD14787D3A78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7C0E-00F1-4088-A8A1-092770C55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02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C0C5-793F-4B2D-B94E-FD14787D3A78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7C0E-00F1-4088-A8A1-092770C55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28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C0C5-793F-4B2D-B94E-FD14787D3A78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7C0E-00F1-4088-A8A1-092770C55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78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C0C5-793F-4B2D-B94E-FD14787D3A78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7C0E-00F1-4088-A8A1-092770C55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87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C0C5-793F-4B2D-B94E-FD14787D3A78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7C0E-00F1-4088-A8A1-092770C55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40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C0C5-793F-4B2D-B94E-FD14787D3A78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7C0E-00F1-4088-A8A1-092770C55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36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C0C5-793F-4B2D-B94E-FD14787D3A78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7C0E-00F1-4088-A8A1-092770C55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30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AC0C5-793F-4B2D-B94E-FD14787D3A78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D7C0E-00F1-4088-A8A1-092770C55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80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6600" b="1" dirty="0" smtClean="0"/>
              <a:t>764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14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mangatak</a:t>
            </a:r>
            <a:r>
              <a:rPr lang="en-GB" sz="5400" b="1" i="1" dirty="0" err="1"/>
              <a:t>a</a:t>
            </a:r>
            <a:r>
              <a:rPr lang="en-GB" sz="5400" b="1" dirty="0"/>
              <a:t>  </a:t>
            </a:r>
            <a:r>
              <a:rPr lang="en-GB" sz="5400" b="1" dirty="0" err="1"/>
              <a:t>aho</a:t>
            </a:r>
            <a:r>
              <a:rPr lang="en-GB" sz="5400" b="1" dirty="0"/>
              <a:t>, </a:t>
            </a:r>
            <a:r>
              <a:rPr lang="en-GB" sz="5400" b="1" dirty="0" err="1"/>
              <a:t>Tompo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Zava-py</a:t>
            </a:r>
            <a:r>
              <a:rPr lang="en-GB" sz="5400" b="1" dirty="0"/>
              <a:t>, </a:t>
            </a:r>
            <a:r>
              <a:rPr lang="en-GB" sz="5400" b="1" dirty="0" err="1"/>
              <a:t>harena</a:t>
            </a:r>
            <a:r>
              <a:rPr lang="en-GB" sz="5400" b="1" dirty="0"/>
              <a:t>, </a:t>
            </a:r>
            <a:r>
              <a:rPr lang="en-GB" sz="5400" b="1" dirty="0" err="1"/>
              <a:t>zo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tena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iriko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Di</a:t>
            </a:r>
            <a:r>
              <a:rPr lang="en-GB" sz="5400" b="1" i="1" dirty="0" err="1"/>
              <a:t>a</a:t>
            </a:r>
            <a:r>
              <a:rPr lang="en-GB" sz="5400" b="1" dirty="0"/>
              <a:t>  </a:t>
            </a:r>
            <a:r>
              <a:rPr lang="en-GB" sz="5400" b="1" dirty="0" err="1"/>
              <a:t>izao</a:t>
            </a:r>
            <a:r>
              <a:rPr lang="en-GB" sz="5400" b="1" dirty="0"/>
              <a:t> :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</a:t>
            </a:r>
            <a:r>
              <a:rPr lang="en-GB" sz="5400" b="1" dirty="0"/>
              <a:t> </a:t>
            </a:r>
            <a:r>
              <a:rPr lang="en-GB" sz="5400" b="1" dirty="0" err="1"/>
              <a:t>madio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40380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err="1"/>
              <a:t>Fo</a:t>
            </a:r>
            <a:r>
              <a:rPr lang="en-GB" sz="6600" b="1" dirty="0"/>
              <a:t> </a:t>
            </a:r>
            <a:r>
              <a:rPr lang="en-GB" sz="6600" b="1" dirty="0" err="1"/>
              <a:t>madio</a:t>
            </a:r>
            <a:r>
              <a:rPr lang="en-GB" sz="6600" b="1" dirty="0"/>
              <a:t> </a:t>
            </a:r>
            <a:r>
              <a:rPr lang="en-GB" sz="6600" b="1" dirty="0" err="1"/>
              <a:t>izay</a:t>
            </a:r>
            <a:r>
              <a:rPr lang="en-GB" sz="6600" b="1" dirty="0"/>
              <a:t> </a:t>
            </a:r>
            <a:r>
              <a:rPr lang="en-GB" sz="6600" b="1" dirty="0" err="1"/>
              <a:t>akàny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Feno</a:t>
            </a:r>
            <a:r>
              <a:rPr lang="en-GB" sz="6600" b="1" dirty="0" smtClean="0"/>
              <a:t> </a:t>
            </a:r>
            <a:r>
              <a:rPr lang="en-GB" sz="6600" b="1" dirty="0" err="1"/>
              <a:t>eritreri-tsoa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Fo</a:t>
            </a:r>
            <a:r>
              <a:rPr lang="en-GB" sz="6600" b="1" dirty="0" smtClean="0"/>
              <a:t> </a:t>
            </a:r>
            <a:r>
              <a:rPr lang="en-GB" sz="6600" b="1" dirty="0" err="1"/>
              <a:t>madio</a:t>
            </a:r>
            <a:r>
              <a:rPr lang="en-GB" sz="6600" b="1" dirty="0"/>
              <a:t> : </a:t>
            </a:r>
            <a:r>
              <a:rPr lang="en-GB" sz="6600" b="1" dirty="0" err="1"/>
              <a:t>haren-tsy</a:t>
            </a:r>
            <a:r>
              <a:rPr lang="en-GB" sz="6600" b="1" dirty="0"/>
              <a:t> </a:t>
            </a:r>
            <a:r>
              <a:rPr lang="en-GB" sz="6600" b="1" dirty="0" err="1"/>
              <a:t>lany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Sarobidy</a:t>
            </a:r>
            <a:r>
              <a:rPr lang="en-GB" sz="6600" b="1" dirty="0" smtClean="0"/>
              <a:t> </a:t>
            </a:r>
            <a:r>
              <a:rPr lang="en-GB" sz="6600" b="1" dirty="0" err="1"/>
              <a:t>avokoa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73539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 err="1"/>
              <a:t>Indrisy</a:t>
            </a:r>
            <a:r>
              <a:rPr lang="en-GB" sz="6000" b="1" dirty="0"/>
              <a:t>,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soan’ny</a:t>
            </a:r>
            <a:r>
              <a:rPr lang="en-GB" sz="6000" b="1" dirty="0"/>
              <a:t> </a:t>
            </a:r>
            <a:r>
              <a:rPr lang="en-GB" sz="6000" b="1" dirty="0" err="1"/>
              <a:t>tany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Manodoka</a:t>
            </a:r>
            <a:r>
              <a:rPr lang="en-GB" sz="6600" b="1" dirty="0"/>
              <a:t>, </a:t>
            </a:r>
            <a:r>
              <a:rPr lang="en-GB" sz="6600" b="1" dirty="0" err="1"/>
              <a:t>mora</a:t>
            </a:r>
            <a:r>
              <a:rPr lang="en-GB" sz="6600" b="1" dirty="0"/>
              <a:t> lo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haren-tsy</a:t>
            </a:r>
            <a:r>
              <a:rPr lang="en-GB" sz="6600" b="1" dirty="0"/>
              <a:t> </a:t>
            </a:r>
            <a:r>
              <a:rPr lang="en-GB" sz="6600" b="1" dirty="0" err="1"/>
              <a:t>mety</a:t>
            </a:r>
            <a:r>
              <a:rPr lang="en-GB" sz="6600" b="1" dirty="0"/>
              <a:t> </a:t>
            </a:r>
            <a:r>
              <a:rPr lang="en-GB" sz="6600" b="1" dirty="0" err="1"/>
              <a:t>lany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Di</a:t>
            </a:r>
            <a:r>
              <a:rPr lang="en-GB" sz="6600" b="1" i="1" dirty="0" err="1" smtClean="0"/>
              <a:t>a</a:t>
            </a:r>
            <a:r>
              <a:rPr lang="en-GB" sz="6600" b="1" dirty="0" smtClean="0"/>
              <a:t>  </a:t>
            </a:r>
            <a:r>
              <a:rPr lang="en-GB" sz="6600" b="1" dirty="0" err="1"/>
              <a:t>izao</a:t>
            </a:r>
            <a:r>
              <a:rPr lang="en-GB" sz="6600" b="1" dirty="0"/>
              <a:t> :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</a:t>
            </a:r>
            <a:r>
              <a:rPr lang="en-GB" sz="6600" b="1" dirty="0"/>
              <a:t> </a:t>
            </a:r>
            <a:r>
              <a:rPr lang="en-GB" sz="6600" b="1" dirty="0" err="1"/>
              <a:t>madio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09249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err="1"/>
              <a:t>Fo</a:t>
            </a:r>
            <a:r>
              <a:rPr lang="en-GB" sz="6600" b="1" dirty="0"/>
              <a:t> </a:t>
            </a:r>
            <a:r>
              <a:rPr lang="en-GB" sz="6600" b="1" dirty="0" err="1"/>
              <a:t>madio</a:t>
            </a:r>
            <a:r>
              <a:rPr lang="en-GB" sz="6600" b="1" dirty="0"/>
              <a:t> </a:t>
            </a:r>
            <a:r>
              <a:rPr lang="en-GB" sz="6600" b="1" dirty="0" err="1"/>
              <a:t>izay</a:t>
            </a:r>
            <a:r>
              <a:rPr lang="en-GB" sz="6600" b="1" dirty="0"/>
              <a:t> </a:t>
            </a:r>
            <a:r>
              <a:rPr lang="en-GB" sz="6600" b="1" dirty="0" err="1"/>
              <a:t>akàny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Feno</a:t>
            </a:r>
            <a:r>
              <a:rPr lang="en-GB" sz="6600" b="1" dirty="0" smtClean="0"/>
              <a:t> </a:t>
            </a:r>
            <a:r>
              <a:rPr lang="en-GB" sz="6600" b="1" dirty="0" err="1"/>
              <a:t>eritreri-tsoa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Fo</a:t>
            </a:r>
            <a:r>
              <a:rPr lang="en-GB" sz="6600" b="1" dirty="0" smtClean="0"/>
              <a:t> </a:t>
            </a:r>
            <a:r>
              <a:rPr lang="en-GB" sz="6600" b="1" dirty="0" err="1"/>
              <a:t>madio</a:t>
            </a:r>
            <a:r>
              <a:rPr lang="en-GB" sz="6600" b="1" dirty="0"/>
              <a:t> : </a:t>
            </a:r>
            <a:r>
              <a:rPr lang="en-GB" sz="6600" b="1" dirty="0" err="1"/>
              <a:t>haren-tsy</a:t>
            </a:r>
            <a:r>
              <a:rPr lang="en-GB" sz="6600" b="1" dirty="0"/>
              <a:t> </a:t>
            </a:r>
            <a:r>
              <a:rPr lang="en-GB" sz="6600" b="1" dirty="0" err="1"/>
              <a:t>lany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Sarobidy</a:t>
            </a:r>
            <a:r>
              <a:rPr lang="en-GB" sz="6600" b="1" dirty="0" smtClean="0"/>
              <a:t> </a:t>
            </a:r>
            <a:r>
              <a:rPr lang="en-GB" sz="6600" b="1" dirty="0" err="1"/>
              <a:t>avokoa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67258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/>
              <a:t>Na </a:t>
            </a:r>
            <a:r>
              <a:rPr lang="en-GB" sz="6000" b="1" dirty="0" err="1"/>
              <a:t>maraina</a:t>
            </a:r>
            <a:r>
              <a:rPr lang="en-GB" sz="6000" b="1" dirty="0"/>
              <a:t> </a:t>
            </a:r>
            <a:r>
              <a:rPr lang="en-GB" sz="6000" b="1" dirty="0" err="1"/>
              <a:t>na</a:t>
            </a:r>
            <a:r>
              <a:rPr lang="en-GB" sz="6000" b="1" dirty="0"/>
              <a:t> </a:t>
            </a:r>
            <a:r>
              <a:rPr lang="en-GB" sz="6000" b="1" dirty="0" err="1"/>
              <a:t>hariva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Dia</a:t>
            </a:r>
            <a:r>
              <a:rPr lang="en-GB" sz="6000" b="1" dirty="0" smtClean="0"/>
              <a:t> </a:t>
            </a:r>
            <a:r>
              <a:rPr lang="en-GB" sz="6000" b="1" dirty="0" err="1"/>
              <a:t>ity</a:t>
            </a:r>
            <a:r>
              <a:rPr lang="en-GB" sz="6000" b="1" dirty="0"/>
              <a:t> no </a:t>
            </a:r>
            <a:r>
              <a:rPr lang="en-GB" sz="6000" b="1" dirty="0" err="1"/>
              <a:t>hatako</a:t>
            </a:r>
            <a:r>
              <a:rPr lang="en-GB" sz="6000" b="1" dirty="0"/>
              <a:t> :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5400" b="1" dirty="0" err="1" smtClean="0"/>
              <a:t>Mba</a:t>
            </a:r>
            <a:r>
              <a:rPr lang="en-GB" sz="5400" b="1" dirty="0" smtClean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ahy</a:t>
            </a:r>
            <a:r>
              <a:rPr lang="en-GB" sz="5400" b="1" dirty="0"/>
              <a:t> </a:t>
            </a:r>
            <a:r>
              <a:rPr lang="en-GB" sz="5400" b="1" i="1" dirty="0" err="1"/>
              <a:t>i</a:t>
            </a:r>
            <a:r>
              <a:rPr lang="en-GB" sz="5400" b="1" dirty="0" err="1"/>
              <a:t>lay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 </a:t>
            </a:r>
            <a:r>
              <a:rPr lang="en-GB" sz="5400" b="1" dirty="0" err="1"/>
              <a:t>indrindra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6000" b="1" dirty="0" err="1" smtClean="0"/>
              <a:t>Di</a:t>
            </a:r>
            <a:r>
              <a:rPr lang="en-GB" sz="6000" b="1" i="1" dirty="0" err="1" smtClean="0"/>
              <a:t>a</a:t>
            </a:r>
            <a:r>
              <a:rPr lang="en-GB" sz="6000" b="1" dirty="0" smtClean="0"/>
              <a:t>  </a:t>
            </a:r>
            <a:r>
              <a:rPr lang="en-GB" sz="6000" b="1" dirty="0" err="1"/>
              <a:t>izao</a:t>
            </a:r>
            <a:r>
              <a:rPr lang="en-GB" sz="6000" b="1" dirty="0"/>
              <a:t> :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fo</a:t>
            </a:r>
            <a:r>
              <a:rPr lang="en-GB" sz="6000" b="1" dirty="0"/>
              <a:t> </a:t>
            </a:r>
            <a:r>
              <a:rPr lang="en-GB" sz="6000" b="1" dirty="0" err="1"/>
              <a:t>madio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83551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err="1"/>
              <a:t>Fo</a:t>
            </a:r>
            <a:r>
              <a:rPr lang="en-GB" sz="6600" b="1" dirty="0"/>
              <a:t> </a:t>
            </a:r>
            <a:r>
              <a:rPr lang="en-GB" sz="6600" b="1" dirty="0" err="1"/>
              <a:t>madio</a:t>
            </a:r>
            <a:r>
              <a:rPr lang="en-GB" sz="6600" b="1" dirty="0"/>
              <a:t> </a:t>
            </a:r>
            <a:r>
              <a:rPr lang="en-GB" sz="6600" b="1" dirty="0" err="1"/>
              <a:t>izay</a:t>
            </a:r>
            <a:r>
              <a:rPr lang="en-GB" sz="6600" b="1" dirty="0"/>
              <a:t> </a:t>
            </a:r>
            <a:r>
              <a:rPr lang="en-GB" sz="6600" b="1" dirty="0" err="1"/>
              <a:t>akàny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Feno</a:t>
            </a:r>
            <a:r>
              <a:rPr lang="en-GB" sz="6600" b="1" dirty="0" smtClean="0"/>
              <a:t> </a:t>
            </a:r>
            <a:r>
              <a:rPr lang="en-GB" sz="6600" b="1" dirty="0" err="1"/>
              <a:t>eritreri-tsoa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Fo</a:t>
            </a:r>
            <a:r>
              <a:rPr lang="en-GB" sz="6600" b="1" dirty="0" smtClean="0"/>
              <a:t> </a:t>
            </a:r>
            <a:r>
              <a:rPr lang="en-GB" sz="6600" b="1" dirty="0" err="1"/>
              <a:t>madio</a:t>
            </a:r>
            <a:r>
              <a:rPr lang="en-GB" sz="6600" b="1" dirty="0"/>
              <a:t> : </a:t>
            </a:r>
            <a:r>
              <a:rPr lang="en-GB" sz="6600" b="1" dirty="0" err="1"/>
              <a:t>haren-tsy</a:t>
            </a:r>
            <a:r>
              <a:rPr lang="en-GB" sz="6600" b="1" dirty="0"/>
              <a:t> </a:t>
            </a:r>
            <a:r>
              <a:rPr lang="en-GB" sz="6600" b="1" dirty="0" err="1"/>
              <a:t>lany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Sarobidy</a:t>
            </a:r>
            <a:r>
              <a:rPr lang="en-GB" sz="6600" b="1" dirty="0" smtClean="0"/>
              <a:t> </a:t>
            </a:r>
            <a:r>
              <a:rPr lang="en-GB" sz="6600" b="1" dirty="0" err="1"/>
              <a:t>avokoa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5962423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764</vt:lpstr>
      <vt:lpstr>1) Tsy mangataka  aho, Tompo     Zava-py, harena, zo,    Fa ny tena mba iriko     Dia  izao : ny fo madio.</vt:lpstr>
      <vt:lpstr>Fo madio izay akàny Feno eritreri-tsoa Fo madio : haren-tsy lany Sarobidy avokoa.</vt:lpstr>
      <vt:lpstr>2) Indrisy, ny soan’ny tany Manodoka, mora lo Ny haren-tsy mety lany Dia  izao : ny fo madio.</vt:lpstr>
      <vt:lpstr>Fo madio izay akàny Feno eritreri-tsoa Fo madio : haren-tsy lany Sarobidy avokoa.</vt:lpstr>
      <vt:lpstr>3) Na maraina na hariva, Dia ity no hatako : Mba ho ahy ilay soa indrindra, Dia  izao : ny fo madio.</vt:lpstr>
      <vt:lpstr>Fo madio izay akàny Feno eritreri-tsoa Fo madio : haren-tsy lany Sarobidy avokoa.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764</dc:title>
  <dc:creator>ami</dc:creator>
  <cp:lastModifiedBy>ami</cp:lastModifiedBy>
  <cp:revision>1</cp:revision>
  <dcterms:created xsi:type="dcterms:W3CDTF">2014-11-05T19:29:28Z</dcterms:created>
  <dcterms:modified xsi:type="dcterms:W3CDTF">2014-11-05T19:32:15Z</dcterms:modified>
</cp:coreProperties>
</file>