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1E34-DEFE-4898-A90D-92BE47CE7DE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A66E-D543-413E-A079-E3CA22246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255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1E34-DEFE-4898-A90D-92BE47CE7DE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A66E-D543-413E-A079-E3CA22246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9066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1E34-DEFE-4898-A90D-92BE47CE7DE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A66E-D543-413E-A079-E3CA22246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8560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1E34-DEFE-4898-A90D-92BE47CE7DE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A66E-D543-413E-A079-E3CA22246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46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1E34-DEFE-4898-A90D-92BE47CE7DE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A66E-D543-413E-A079-E3CA22246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1422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1E34-DEFE-4898-A90D-92BE47CE7DE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A66E-D543-413E-A079-E3CA22246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970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1E34-DEFE-4898-A90D-92BE47CE7DE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A66E-D543-413E-A079-E3CA22246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7181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1E34-DEFE-4898-A90D-92BE47CE7DE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A66E-D543-413E-A079-E3CA22246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71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1E34-DEFE-4898-A90D-92BE47CE7DE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A66E-D543-413E-A079-E3CA22246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155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1E34-DEFE-4898-A90D-92BE47CE7DE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A66E-D543-413E-A079-E3CA22246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800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21E34-DEFE-4898-A90D-92BE47CE7DE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3A66E-D543-413E-A079-E3CA22246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21E34-DEFE-4898-A90D-92BE47CE7DE4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3A66E-D543-413E-A079-E3CA2224679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212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3800" b="1" dirty="0" smtClean="0"/>
              <a:t>766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37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85255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Mpanjaka</a:t>
            </a:r>
            <a:r>
              <a:rPr lang="en-GB" sz="5400" b="1" dirty="0"/>
              <a:t> </a:t>
            </a:r>
            <a:r>
              <a:rPr lang="en-GB" sz="5400" b="1" dirty="0" err="1"/>
              <a:t>Malaza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Nefa</a:t>
            </a:r>
            <a:r>
              <a:rPr lang="en-GB" sz="5400" b="1" dirty="0" smtClean="0"/>
              <a:t> </a:t>
            </a:r>
            <a:r>
              <a:rPr lang="en-GB" sz="5400" b="1" dirty="0" err="1"/>
              <a:t>sakaizan’ny</a:t>
            </a:r>
            <a:r>
              <a:rPr lang="en-GB" sz="5400" b="1" dirty="0"/>
              <a:t> </a:t>
            </a:r>
            <a:r>
              <a:rPr lang="en-GB" sz="5400" b="1" dirty="0" err="1"/>
              <a:t>ankizy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Mamin’ny</a:t>
            </a:r>
            <a:r>
              <a:rPr lang="en-GB" sz="5400" b="1" dirty="0" smtClean="0"/>
              <a:t> </a:t>
            </a:r>
            <a:r>
              <a:rPr lang="en-GB" sz="5400" b="1" dirty="0" err="1"/>
              <a:t>foko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fitiavanao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Sintony</a:t>
            </a:r>
            <a:r>
              <a:rPr lang="en-GB" sz="5400" b="1" dirty="0" smtClean="0"/>
              <a:t> </a:t>
            </a:r>
            <a:r>
              <a:rPr lang="en-GB" sz="5400" b="1" dirty="0"/>
              <a:t>e,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foko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tia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 smtClean="0"/>
              <a:t>,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66202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85255"/>
            <a:ext cx="9144000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malala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foko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haniasia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zaza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hendry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hahay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hanompo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anie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726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85255"/>
            <a:ext cx="9144000" cy="1102519"/>
          </a:xfrm>
        </p:spPr>
        <p:txBody>
          <a:bodyPr>
            <a:noAutofit/>
          </a:bodyPr>
          <a:lstStyle/>
          <a:p>
            <a:r>
              <a:rPr lang="en-GB" sz="5200" b="1" dirty="0" smtClean="0">
                <a:solidFill>
                  <a:srgbClr val="FF0000"/>
                </a:solidFill>
              </a:rPr>
              <a:t>2) </a:t>
            </a:r>
            <a:r>
              <a:rPr lang="en-GB" sz="5200" b="1" dirty="0" err="1"/>
              <a:t>Mamin’ny</a:t>
            </a:r>
            <a:r>
              <a:rPr lang="en-GB" sz="5200" b="1" dirty="0"/>
              <a:t> </a:t>
            </a:r>
            <a:r>
              <a:rPr lang="en-GB" sz="5200" b="1" dirty="0" err="1"/>
              <a:t>foko</a:t>
            </a:r>
            <a:r>
              <a:rPr lang="en-GB" sz="5200" b="1" dirty="0"/>
              <a:t> </a:t>
            </a:r>
            <a:r>
              <a:rPr lang="en-GB" sz="5200" b="1" dirty="0" err="1"/>
              <a:t>hotantaninao</a:t>
            </a:r>
            <a:r>
              <a:rPr lang="en-GB" sz="5200" b="1" dirty="0"/>
              <a:t>,</a:t>
            </a:r>
            <a:r>
              <a:rPr lang="fr-FR" sz="5200" b="1" dirty="0"/>
              <a:t/>
            </a:r>
            <a:br>
              <a:rPr lang="fr-FR" sz="5200" b="1" dirty="0"/>
            </a:br>
            <a:r>
              <a:rPr lang="en-GB" sz="5400" b="1" dirty="0"/>
              <a:t>   </a:t>
            </a:r>
            <a:r>
              <a:rPr lang="en-GB" sz="5400" b="1" dirty="0" err="1"/>
              <a:t>Tiako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hiaraka</a:t>
            </a:r>
            <a:r>
              <a:rPr lang="en-GB" sz="5400" b="1" dirty="0"/>
              <a:t> </a:t>
            </a:r>
            <a:r>
              <a:rPr lang="en-GB" sz="5400" b="1" dirty="0" err="1"/>
              <a:t>Aminao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foko</a:t>
            </a:r>
            <a:r>
              <a:rPr lang="en-GB" sz="5400" b="1" dirty="0"/>
              <a:t> e, </a:t>
            </a:r>
            <a:r>
              <a:rPr lang="en-GB" sz="5400" b="1" dirty="0" err="1"/>
              <a:t>arovy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madio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faniriako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ô, </a:t>
            </a:r>
            <a:r>
              <a:rPr lang="en-GB" sz="5400" b="1" dirty="0" err="1"/>
              <a:t>valio</a:t>
            </a:r>
            <a:r>
              <a:rPr lang="en-GB" sz="5400" b="1" dirty="0"/>
              <a:t> !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5980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85255"/>
            <a:ext cx="9144000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malala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foko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haniasia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zaza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hendry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hahay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hanompo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anie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3970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85255"/>
            <a:ext cx="9144000" cy="1102519"/>
          </a:xfrm>
        </p:spPr>
        <p:txBody>
          <a:bodyPr>
            <a:noAutofit/>
          </a:bodyPr>
          <a:lstStyle/>
          <a:p>
            <a:r>
              <a:rPr lang="en-GB" sz="4800" b="1" dirty="0" smtClean="0">
                <a:solidFill>
                  <a:srgbClr val="FF0000"/>
                </a:solidFill>
              </a:rPr>
              <a:t>3)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hazazako</a:t>
            </a:r>
            <a:r>
              <a:rPr lang="en-GB" sz="4800" b="1" dirty="0"/>
              <a:t>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Tompo</a:t>
            </a:r>
            <a:r>
              <a:rPr lang="en-GB" sz="4800" b="1" dirty="0"/>
              <a:t>, </a:t>
            </a:r>
            <a:r>
              <a:rPr lang="en-GB" sz="4800" b="1" dirty="0" err="1"/>
              <a:t>tahio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Enga</a:t>
            </a:r>
            <a:r>
              <a:rPr lang="en-GB" sz="4800" b="1" dirty="0" smtClean="0"/>
              <a:t> </a:t>
            </a:r>
            <a:r>
              <a:rPr lang="en-GB" sz="4800" b="1" dirty="0" err="1"/>
              <a:t>ho</a:t>
            </a:r>
            <a:r>
              <a:rPr lang="en-GB" sz="4800" b="1" dirty="0"/>
              <a:t> </a:t>
            </a:r>
            <a:r>
              <a:rPr lang="en-GB" sz="4800" b="1" dirty="0" err="1"/>
              <a:t>zaza</a:t>
            </a:r>
            <a:r>
              <a:rPr lang="en-GB" sz="4800" b="1" dirty="0"/>
              <a:t> </a:t>
            </a:r>
            <a:r>
              <a:rPr lang="en-GB" sz="4800" b="1" dirty="0" err="1"/>
              <a:t>tia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madio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Ho</a:t>
            </a:r>
            <a:r>
              <a:rPr lang="en-GB" sz="4800" b="1" dirty="0" smtClean="0"/>
              <a:t> </a:t>
            </a:r>
            <a:r>
              <a:rPr lang="en-GB" sz="4800" b="1" dirty="0" err="1"/>
              <a:t>zaza</a:t>
            </a:r>
            <a:r>
              <a:rPr lang="en-GB" sz="4800" b="1" dirty="0"/>
              <a:t> </a:t>
            </a:r>
            <a:r>
              <a:rPr lang="en-GB" sz="4800" b="1" dirty="0" err="1"/>
              <a:t>hendry</a:t>
            </a:r>
            <a:r>
              <a:rPr lang="en-GB" sz="4800" b="1" dirty="0"/>
              <a:t>, </a:t>
            </a:r>
            <a:r>
              <a:rPr lang="en-GB" sz="4800" b="1" dirty="0" err="1" smtClean="0"/>
              <a:t>zaza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mpankatò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Anao</a:t>
            </a:r>
            <a:r>
              <a:rPr lang="en-GB" sz="4800" b="1" dirty="0" smtClean="0"/>
              <a:t> </a:t>
            </a:r>
            <a:r>
              <a:rPr lang="en-GB" sz="4800" b="1" dirty="0" err="1"/>
              <a:t>Mpanjaka</a:t>
            </a:r>
            <a:r>
              <a:rPr lang="en-GB" sz="4800" b="1" dirty="0"/>
              <a:t>, </a:t>
            </a:r>
            <a:r>
              <a:rPr lang="en-GB" sz="4800" b="1" dirty="0" err="1" smtClean="0"/>
              <a:t>Tompo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manan-jo</a:t>
            </a:r>
            <a:r>
              <a:rPr lang="fr-FR" sz="4800" b="1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584900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85255"/>
            <a:ext cx="9144000" cy="110251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malala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foko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haniasia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zaza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hendry</a:t>
            </a:r>
            <a:r>
              <a:rPr lang="en-GB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4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hahay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48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hanompo</a:t>
            </a:r>
            <a:r>
              <a:rPr lang="en-GB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48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anie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en-GB" sz="5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GB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240503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42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766</vt:lpstr>
      <vt:lpstr>1) Jeso Mpanjaka Malaza Nefa sakaizan’ny ankizy koa, Mamin’ny foko ny fitiavanao Sintony e, ny foko ho tia anao,</vt:lpstr>
      <vt:lpstr>Jeso malala ô ! Tompo be fitia Tano ny foko tsy haniasia, Ho zaza hendry, hahay hanompo, Ho tia Anao anie, ry Tompo ô !</vt:lpstr>
      <vt:lpstr>2) Mamin’ny foko hotantaninao,    Tiako Jeso hiaraka Aminao    Ny foko e, arovy ho madio    Ny faniriako Tompo ô, valio !</vt:lpstr>
      <vt:lpstr>Jeso malala ô ! Tompo be fitia Tano ny foko tsy haniasia, Ho zaza hendry, hahay hanompo, Ho tia Anao anie, ry Tompo ô !</vt:lpstr>
      <vt:lpstr>3) Ny hazazako ry Tompo, tahio, Enga ho zaza tia ny madio Ho zaza hendry, zaza mpankatò Anao Mpanjaka, Tompo manan-jo,</vt:lpstr>
      <vt:lpstr>Jeso malala ô ! Tompo be fitia Tano ny foko tsy haniasia, Ho zaza hendry, hahay hanompo, Ho tia Anao anie, ry Tompo ô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766</dc:title>
  <dc:creator>ami</dc:creator>
  <cp:lastModifiedBy>ami</cp:lastModifiedBy>
  <cp:revision>1</cp:revision>
  <dcterms:created xsi:type="dcterms:W3CDTF">2014-11-06T08:28:18Z</dcterms:created>
  <dcterms:modified xsi:type="dcterms:W3CDTF">2014-11-06T08:35:23Z</dcterms:modified>
</cp:coreProperties>
</file>