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4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7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1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9E7B-6FA2-4DFF-9037-C973C2C1B8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CE46-B042-4115-8189-6108CD295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47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767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3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toa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Nafoinao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lapanao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Hitondra</a:t>
            </a:r>
            <a:r>
              <a:rPr lang="en-GB" sz="6000" b="1" dirty="0"/>
              <a:t> </a:t>
            </a:r>
            <a:r>
              <a:rPr lang="en-GB" sz="6000" b="1" dirty="0" err="1"/>
              <a:t>vonjy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359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Nanetry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Nilaozanao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lanitrao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52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fihavanana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nandà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Ray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Tadiavanao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</a:t>
            </a:r>
            <a:r>
              <a:rPr lang="en-GB" sz="6000" b="1" dirty="0" err="1"/>
              <a:t>indray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158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Hihira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/>
              <a:t/>
            </a:r>
            <a:br>
              <a:rPr lang="fr-FR" sz="6000" b="1"/>
            </a:br>
            <a:r>
              <a:rPr lang="en-GB" sz="6000" b="1" smtClean="0"/>
              <a:t>Hianao</a:t>
            </a:r>
            <a:r>
              <a:rPr lang="en-GB" sz="6000" b="1" dirty="0" smtClean="0"/>
              <a:t> </a:t>
            </a:r>
            <a:r>
              <a:rPr lang="en-GB" sz="6000" b="1" dirty="0" err="1"/>
              <a:t>nanondrotra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lapan-dRay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azonay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58967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767</vt:lpstr>
      <vt:lpstr>1) Ry Jeso, Zaza masina ô !     Izay tonga zaza toa anay ;    Nafoinao ny lapanao     Hitondra vonjy ho anay,    Ry Jeso, Zaza masina ô !</vt:lpstr>
      <vt:lpstr>2) Ry Jeso, Zaza masina ô !     Nanetry tena Hianao ;    Nilaozanao ny lanitrao     Noho ny fitiavanao,    Ry Jeso, Zaza masina ô !</vt:lpstr>
      <vt:lpstr>3) Ry Jeso, Zaza masina ô !     Hianao no fihavanana ;    Izahay izay nandà ny Ray     Tadiavanao ho Azy indray,    Ry Jeso, Zaza masina ô !</vt:lpstr>
      <vt:lpstr>4) Ry Jeso, Zaza masina ô !     Hihira ho Anao izahay, Hianao nanondrotra anay ;     Ny lapan-dRay ho azonay,    Ry Jeso, Zaza masina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767</dc:title>
  <dc:creator>ami</dc:creator>
  <cp:lastModifiedBy>ami</cp:lastModifiedBy>
  <cp:revision>1</cp:revision>
  <dcterms:created xsi:type="dcterms:W3CDTF">2014-11-06T08:35:24Z</dcterms:created>
  <dcterms:modified xsi:type="dcterms:W3CDTF">2014-11-06T08:37:35Z</dcterms:modified>
</cp:coreProperties>
</file>