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66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3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75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25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76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89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56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92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81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1307-BDB5-40A9-B96E-CA9B9B1D632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9F66-62C2-47D8-A5DE-A54005505B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43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768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0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Endrey</a:t>
            </a:r>
            <a:r>
              <a:rPr lang="en-GB" sz="5400" b="1" dirty="0"/>
              <a:t> ! </a:t>
            </a:r>
            <a:r>
              <a:rPr lang="en-GB" sz="5400" b="1" dirty="0" err="1"/>
              <a:t>endrey</a:t>
            </a:r>
            <a:r>
              <a:rPr lang="en-GB" sz="5400" b="1" dirty="0"/>
              <a:t> !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He,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hasoavanao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tapaka</a:t>
            </a:r>
            <a:r>
              <a:rPr lang="en-GB" sz="5400" b="1" dirty="0"/>
              <a:t> </a:t>
            </a:r>
            <a:r>
              <a:rPr lang="en-GB" sz="5400" b="1" dirty="0" err="1"/>
              <a:t>hatrany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Izany</a:t>
            </a:r>
            <a:r>
              <a:rPr lang="en-GB" sz="5400" b="1" dirty="0"/>
              <a:t> </a:t>
            </a:r>
            <a:r>
              <a:rPr lang="en-GB" sz="5400" b="1" dirty="0" err="1"/>
              <a:t>fitahianao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Notantananao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Itony</a:t>
            </a:r>
            <a:r>
              <a:rPr lang="en-GB" sz="5400" b="1" dirty="0"/>
              <a:t> </a:t>
            </a:r>
            <a:r>
              <a:rPr lang="en-GB" sz="5400" b="1" dirty="0" err="1"/>
              <a:t>ondrikelinao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9772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Endrey</a:t>
            </a:r>
            <a:r>
              <a:rPr lang="en-GB" sz="5400" b="1" dirty="0"/>
              <a:t> ! </a:t>
            </a:r>
            <a:r>
              <a:rPr lang="en-GB" sz="5400" b="1" dirty="0" err="1"/>
              <a:t>endrey</a:t>
            </a:r>
            <a:r>
              <a:rPr lang="en-GB" sz="5400" b="1" dirty="0"/>
              <a:t> !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He,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elabe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no </a:t>
            </a:r>
            <a:r>
              <a:rPr lang="en-GB" sz="5400" b="1" dirty="0" err="1"/>
              <a:t>mba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</a:t>
            </a:r>
            <a:r>
              <a:rPr lang="en-GB" sz="5400" b="1" dirty="0" err="1"/>
              <a:t>niheveranao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Izany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en-GB" sz="5400" b="1" dirty="0"/>
              <a:t> Malagasy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irinao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67129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Anio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Mankasitraka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sandrinao</a:t>
            </a:r>
            <a:r>
              <a:rPr lang="en-GB" sz="5400" b="1" dirty="0"/>
              <a:t> </a:t>
            </a:r>
            <a:r>
              <a:rPr lang="en-GB" sz="5400" b="1" dirty="0" err="1"/>
              <a:t>mahery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niaro</a:t>
            </a:r>
            <a:r>
              <a:rPr lang="en-GB" sz="5400" b="1" dirty="0"/>
              <a:t> toy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Tratranay</a:t>
            </a:r>
            <a:r>
              <a:rPr lang="en-GB" sz="5400" b="1" dirty="0"/>
              <a:t> </a:t>
            </a:r>
            <a:r>
              <a:rPr lang="en-GB" sz="5400" b="1" dirty="0" err="1"/>
              <a:t>mandrakariva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androm-pahasoavanao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97273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Tahio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, </a:t>
            </a:r>
            <a:r>
              <a:rPr lang="en-GB" sz="5400" b="1" dirty="0" err="1"/>
              <a:t>Jeso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Madagasikaranay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handroso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tonga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Madagasikaranao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Izany</a:t>
            </a:r>
            <a:r>
              <a:rPr lang="en-GB" sz="5400" b="1" dirty="0"/>
              <a:t> re no </a:t>
            </a:r>
            <a:r>
              <a:rPr lang="en-GB" sz="5400" b="1" dirty="0" err="1"/>
              <a:t>faniriana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tanteraka</a:t>
            </a:r>
            <a:r>
              <a:rPr lang="en-GB" sz="5400" b="1" dirty="0"/>
              <a:t> </a:t>
            </a:r>
            <a:r>
              <a:rPr lang="en-GB" sz="5400" b="1" dirty="0" err="1"/>
              <a:t>anie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822050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768</vt:lpstr>
      <vt:lpstr>1) Endrey ! endrey ! Tompo ô !     He, ny hasoavanao,    Fa tsy tapaka hatrany     Izany fitahianao ;    Notantananao, ry Tompo     Itony ondrikelinao.</vt:lpstr>
      <vt:lpstr>2) Endrey ! endrey ! Tompo ô !     He, ny fitiavanao ;    Efa elabe tokoa no mba              niheveranao    Izany zaza Malagasy     Izay irinao mba ho soa.</vt:lpstr>
      <vt:lpstr>3) Anio izahay, Tompo ô !     Mankasitraka Anao,    Fa ny sandrinao mahery     No niaro toy izao    Tratranay mandrakariva     Ny androm-pahasoavanao !</vt:lpstr>
      <vt:lpstr>4) Tahio tokoa, Jeso ô !     Madagasikaranay    Mba handroso ka ho tonga     Madagasikaranao ;    Izany re no faniriana     Ho tanteraka anie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768</dc:title>
  <dc:creator>ami</dc:creator>
  <cp:lastModifiedBy>ami</cp:lastModifiedBy>
  <cp:revision>1</cp:revision>
  <dcterms:created xsi:type="dcterms:W3CDTF">2014-11-06T08:37:43Z</dcterms:created>
  <dcterms:modified xsi:type="dcterms:W3CDTF">2014-11-06T08:40:24Z</dcterms:modified>
</cp:coreProperties>
</file>