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5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25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3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9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9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6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7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03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2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42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10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DF750-3E72-4124-A710-9F3058237681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83072-93B1-4B13-A492-CB220B5342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769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8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toerana</a:t>
            </a:r>
            <a:r>
              <a:rPr lang="en-GB" sz="6600" b="1" dirty="0"/>
              <a:t> </a:t>
            </a:r>
            <a:r>
              <a:rPr lang="en-GB" sz="6600" b="1" dirty="0" err="1"/>
              <a:t>voafidy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Manan-daza</a:t>
            </a:r>
            <a:r>
              <a:rPr lang="en-GB" sz="6600" b="1" dirty="0"/>
              <a:t> </a:t>
            </a:r>
            <a:r>
              <a:rPr lang="en-GB" sz="6600" b="1" dirty="0" err="1"/>
              <a:t>lehibe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saha</a:t>
            </a:r>
            <a:r>
              <a:rPr lang="en-GB" sz="6600" b="1" dirty="0"/>
              <a:t> </a:t>
            </a:r>
            <a:r>
              <a:rPr lang="en-GB" sz="6600" b="1" dirty="0" err="1"/>
              <a:t>saro-bidy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Tena</a:t>
            </a:r>
            <a:r>
              <a:rPr lang="en-GB" sz="6600" b="1" dirty="0" smtClean="0"/>
              <a:t> </a:t>
            </a:r>
            <a:r>
              <a:rPr lang="en-GB" sz="6600" b="1" dirty="0" err="1"/>
              <a:t>mahavokatra</a:t>
            </a:r>
            <a:r>
              <a:rPr lang="en-GB" sz="6600" b="1" dirty="0"/>
              <a:t> e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8417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Saha</a:t>
            </a:r>
            <a:r>
              <a:rPr lang="en-GB" sz="6600" b="1" dirty="0"/>
              <a:t>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fitahiana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voka-tsoa</a:t>
            </a:r>
            <a:r>
              <a:rPr lang="en-GB" sz="6600" b="1" dirty="0"/>
              <a:t> </a:t>
            </a:r>
            <a:r>
              <a:rPr lang="en-GB" sz="6600" b="1" dirty="0" err="1"/>
              <a:t>erý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mendrika</a:t>
            </a:r>
            <a:r>
              <a:rPr lang="en-GB" sz="6000" b="1" dirty="0"/>
              <a:t> </a:t>
            </a:r>
            <a:r>
              <a:rPr lang="en-GB" sz="6000" b="1" dirty="0" err="1"/>
              <a:t>haniriana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/>
              <a:t>    </a:t>
            </a:r>
            <a:r>
              <a:rPr lang="en-GB" sz="6600" b="1" dirty="0" err="1"/>
              <a:t>Saha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ity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2463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Sekoly</a:t>
            </a:r>
            <a:r>
              <a:rPr lang="en-GB" sz="6600" b="1" dirty="0"/>
              <a:t> </a:t>
            </a:r>
            <a:r>
              <a:rPr lang="en-GB" sz="6600" b="1" dirty="0" err="1"/>
              <a:t>Alahady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Io no </a:t>
            </a:r>
            <a:r>
              <a:rPr lang="en-GB" sz="6600" b="1" dirty="0" err="1"/>
              <a:t>sahanao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Ray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Baiboly</a:t>
            </a:r>
            <a:r>
              <a:rPr lang="en-GB" sz="6600" b="1" dirty="0"/>
              <a:t> no </a:t>
            </a:r>
            <a:r>
              <a:rPr lang="en-GB" sz="6600" b="1" dirty="0" err="1"/>
              <a:t>angady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Hanasoavanao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5658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Mahavatra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Mpamboatra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mirobona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Voakarakara</a:t>
            </a:r>
            <a:r>
              <a:rPr lang="en-GB" sz="6600" b="1" dirty="0"/>
              <a:t> </a:t>
            </a:r>
            <a:r>
              <a:rPr lang="en-GB" sz="6600" b="1" dirty="0" err="1"/>
              <a:t>loatra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mitombo</a:t>
            </a:r>
            <a:r>
              <a:rPr lang="en-GB" sz="6600" b="1" dirty="0"/>
              <a:t>  </a:t>
            </a:r>
            <a:r>
              <a:rPr lang="en-GB" sz="6600" b="1" dirty="0" err="1"/>
              <a:t>sy</a:t>
            </a:r>
            <a:r>
              <a:rPr lang="en-GB" sz="6600" b="1" dirty="0"/>
              <a:t>  </a:t>
            </a:r>
            <a:r>
              <a:rPr lang="en-GB" sz="6600" b="1" dirty="0" err="1"/>
              <a:t>mamoa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845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Midadasika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Nefa</a:t>
            </a:r>
            <a:r>
              <a:rPr lang="en-GB" sz="6000" b="1" dirty="0"/>
              <a:t> </a:t>
            </a:r>
            <a:r>
              <a:rPr lang="en-GB" sz="6000" b="1" dirty="0" err="1"/>
              <a:t>karakaina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sahanao</a:t>
            </a:r>
            <a:r>
              <a:rPr lang="en-GB" sz="6000" b="1" dirty="0"/>
              <a:t> </a:t>
            </a:r>
            <a:r>
              <a:rPr lang="en-GB" sz="6000" b="1" dirty="0" err="1"/>
              <a:t>ihany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manam-paharoa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928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rano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ritra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Masinao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toriana</a:t>
            </a:r>
            <a:r>
              <a:rPr lang="en-GB" sz="6000" b="1" dirty="0"/>
              <a:t> </a:t>
            </a:r>
            <a:r>
              <a:rPr lang="en-GB" sz="6000" b="1" dirty="0" err="1"/>
              <a:t>eran-tany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Mikoriana</a:t>
            </a:r>
            <a:r>
              <a:rPr lang="en-GB" sz="6000" b="1" dirty="0"/>
              <a:t> lava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2935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ankizy</a:t>
            </a:r>
            <a:r>
              <a:rPr lang="en-GB" sz="6000" b="1" dirty="0"/>
              <a:t> </a:t>
            </a:r>
            <a:r>
              <a:rPr lang="en-GB" sz="6000" b="1" dirty="0" err="1"/>
              <a:t>sesehena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mivory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no </a:t>
            </a:r>
            <a:r>
              <a:rPr lang="en-GB" sz="6000" b="1" dirty="0" err="1"/>
              <a:t>hazo</a:t>
            </a:r>
            <a:r>
              <a:rPr lang="en-GB" sz="6000" b="1" dirty="0"/>
              <a:t> </a:t>
            </a:r>
            <a:r>
              <a:rPr lang="en-GB" sz="6000" b="1" dirty="0" err="1"/>
              <a:t>ambolena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anaty</a:t>
            </a:r>
            <a:r>
              <a:rPr lang="en-GB" sz="6000" b="1" dirty="0"/>
              <a:t> </a:t>
            </a:r>
            <a:r>
              <a:rPr lang="en-GB" sz="6000" b="1" dirty="0" err="1"/>
              <a:t>Sahanao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7255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fr-FR" sz="6000" b="1" dirty="0" err="1"/>
              <a:t>Raha</a:t>
            </a:r>
            <a:r>
              <a:rPr lang="fr-FR" sz="6000" b="1" dirty="0"/>
              <a:t> </a:t>
            </a:r>
            <a:r>
              <a:rPr lang="fr-FR" sz="6000" b="1" dirty="0" err="1"/>
              <a:t>mirona</a:t>
            </a:r>
            <a:r>
              <a:rPr lang="fr-FR" sz="6000" b="1" dirty="0"/>
              <a:t> </a:t>
            </a:r>
            <a:r>
              <a:rPr lang="fr-FR" sz="6000" b="1" dirty="0" err="1"/>
              <a:t>mba</a:t>
            </a:r>
            <a:r>
              <a:rPr lang="fr-FR" sz="6000" b="1" dirty="0"/>
              <a:t> </a:t>
            </a:r>
            <a:r>
              <a:rPr lang="fr-FR" sz="6000" b="1" dirty="0" err="1"/>
              <a:t>tohano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 </a:t>
            </a:r>
            <a:r>
              <a:rPr lang="fr-FR" sz="6000" b="1" dirty="0" err="1"/>
              <a:t>Raha</a:t>
            </a:r>
            <a:r>
              <a:rPr lang="fr-FR" sz="6000" b="1" dirty="0"/>
              <a:t> </a:t>
            </a:r>
            <a:r>
              <a:rPr lang="fr-FR" sz="6000" b="1" dirty="0" err="1"/>
              <a:t>lavo</a:t>
            </a:r>
            <a:r>
              <a:rPr lang="fr-FR" sz="6000" b="1" dirty="0"/>
              <a:t>, </a:t>
            </a:r>
            <a:r>
              <a:rPr lang="fr-FR" sz="6000" b="1" dirty="0" err="1"/>
              <a:t>ajoroy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/>
              <a:t>  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osa</a:t>
            </a:r>
            <a:r>
              <a:rPr lang="en-GB" sz="6000" b="1" dirty="0"/>
              <a:t>,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tantano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kely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toroy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06575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769</vt:lpstr>
      <vt:lpstr>1) Misy toerana voafidy     Manan-daza lehibe,    Dia saha saro-bidy, Tena mahavokatra e !</vt:lpstr>
      <vt:lpstr>Saha feno fitahiana,     Misy voka-tsoa erý ; Ao no mendrika haniriana     Saha masina izy ity !</vt:lpstr>
      <vt:lpstr>2) Ny Sekoly Alahady,     Io no sahanao, ry Ray    Ny Baiboly no angady     Hanasoavanao anay ;</vt:lpstr>
      <vt:lpstr>Mahavatra ny Mpamboatra,     Ka mirobona tokoa ;    Voakarakara loatra, Ka mitombo  sy  mamoa.</vt:lpstr>
      <vt:lpstr>3) Midadasika ny tany,     Nefa karakaina koa ;    Fa ny sahanao ihany     No tsy manam-paharoa.</vt:lpstr>
      <vt:lpstr>Misy rano tsy mba ritra     Dia Teny Masinao ;    Izay toriana eran-tany     Mikoriana lava izao.</vt:lpstr>
      <vt:lpstr>4) Ny ankizy sesehena     No mivory eto izao ;    Ireo no hazo ambolena     Ao anaty Sahanao,</vt:lpstr>
      <vt:lpstr>Raha mirona mba tohano,     Raha lavo, ajoroy,    Zaza osa, ka tantano,     Mbola kely ka toroy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769</dc:title>
  <dc:creator>ami</dc:creator>
  <cp:lastModifiedBy>ami</cp:lastModifiedBy>
  <cp:revision>1</cp:revision>
  <dcterms:created xsi:type="dcterms:W3CDTF">2014-11-06T08:40:25Z</dcterms:created>
  <dcterms:modified xsi:type="dcterms:W3CDTF">2014-11-06T08:43:52Z</dcterms:modified>
</cp:coreProperties>
</file>