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1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8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1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B991-0B40-4ED8-9BF4-2D1B643B9B4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5A73-EE6F-410C-9514-D0B765FF6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7594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77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291830"/>
            <a:ext cx="6400800" cy="1314450"/>
          </a:xfrm>
        </p:spPr>
        <p:txBody>
          <a:bodyPr/>
          <a:lstStyle/>
          <a:p>
            <a:r>
              <a:rPr lang="fr-FR" b="1" i="1" dirty="0" smtClean="0"/>
              <a:t>Tonga </a:t>
            </a:r>
            <a:r>
              <a:rPr lang="fr-FR" b="1" i="1" dirty="0" err="1" smtClean="0"/>
              <a:t>indray</a:t>
            </a:r>
            <a:r>
              <a:rPr lang="fr-FR" b="1" i="1" dirty="0" smtClean="0"/>
              <a:t> </a:t>
            </a:r>
            <a:r>
              <a:rPr lang="fr-FR" b="1" i="1" dirty="0" err="1" smtClean="0"/>
              <a:t>re</a:t>
            </a:r>
            <a:r>
              <a:rPr lang="fr-FR" b="1" i="1" dirty="0" smtClean="0"/>
              <a:t> </a:t>
            </a:r>
            <a:r>
              <a:rPr lang="fr-FR" b="1" i="1" dirty="0" err="1" smtClean="0"/>
              <a:t>ny</a:t>
            </a:r>
            <a:r>
              <a:rPr lang="fr-FR" b="1" i="1" dirty="0" smtClean="0"/>
              <a:t> </a:t>
            </a:r>
            <a:r>
              <a:rPr lang="fr-FR" b="1" i="1" dirty="0" err="1" smtClean="0"/>
              <a:t>noely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9560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Tonga </a:t>
            </a:r>
            <a:r>
              <a:rPr lang="en-GB" sz="6000" b="1" dirty="0" err="1"/>
              <a:t>indray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Noely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Jeso</a:t>
            </a:r>
            <a:r>
              <a:rPr lang="en-GB" sz="6000" b="1" dirty="0" smtClean="0"/>
              <a:t> </a:t>
            </a:r>
            <a:r>
              <a:rPr lang="en-GB" sz="6000" b="1" dirty="0" err="1"/>
              <a:t>Tompon’ny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Nefa</a:t>
            </a:r>
            <a:r>
              <a:rPr lang="en-GB" sz="6000" b="1" dirty="0" smtClean="0"/>
              <a:t> </a:t>
            </a:r>
            <a:r>
              <a:rPr lang="en-GB" sz="6000" b="1" dirty="0" err="1"/>
              <a:t>nietry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378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Indro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tonga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Zazakely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sakaizanay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tokoa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hamory</a:t>
            </a:r>
            <a:r>
              <a:rPr lang="en-GB" sz="6600" b="1" dirty="0" smtClean="0"/>
              <a:t>  ‘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miely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Hody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amin-dRainy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862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/>
              <a:t>He,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</a:t>
            </a:r>
            <a:r>
              <a:rPr lang="en-GB" sz="6600" b="1" dirty="0" err="1"/>
              <a:t>ravoravo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Noely</a:t>
            </a:r>
            <a:r>
              <a:rPr lang="en-GB" sz="6600" b="1" dirty="0"/>
              <a:t> </a:t>
            </a:r>
            <a:r>
              <a:rPr lang="en-GB" sz="6600" b="1" dirty="0" err="1"/>
              <a:t>maminay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Avo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No </a:t>
            </a:r>
            <a:r>
              <a:rPr lang="en-GB" sz="6600" b="1" dirty="0" err="1"/>
              <a:t>nomeny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99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hanarina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lavo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Sady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fiainanay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mitafotafo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/>
              <a:t>Zany </a:t>
            </a:r>
            <a:r>
              <a:rPr lang="en-GB" sz="6600" b="1" dirty="0" err="1"/>
              <a:t>hasambaranay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02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/>
              <a:t>O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androm-pamonjena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7200" b="1" dirty="0" err="1" smtClean="0"/>
              <a:t>Arahaba</a:t>
            </a:r>
            <a:r>
              <a:rPr lang="en-GB" sz="7200" b="1" dirty="0"/>
              <a:t>, </a:t>
            </a:r>
            <a:r>
              <a:rPr lang="en-GB" sz="7200" b="1" dirty="0" err="1"/>
              <a:t>hianao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Olo-maro</a:t>
            </a:r>
            <a:r>
              <a:rPr lang="en-GB" sz="7200" b="1" dirty="0" smtClean="0"/>
              <a:t> </a:t>
            </a:r>
            <a:r>
              <a:rPr lang="en-GB" sz="7200" b="1" dirty="0" err="1"/>
              <a:t>sesehena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mifaly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93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/>
              <a:t>Avy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hitsena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‘</a:t>
            </a:r>
            <a:r>
              <a:rPr lang="en-GB" sz="6000" b="1" dirty="0"/>
              <a:t>Lay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’</a:t>
            </a:r>
            <a:r>
              <a:rPr lang="en-GB" sz="6000" b="1" dirty="0" err="1"/>
              <a:t>zahay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fonay</a:t>
            </a:r>
            <a:r>
              <a:rPr lang="en-GB" sz="6000" b="1" dirty="0"/>
              <a:t> no </a:t>
            </a:r>
            <a:r>
              <a:rPr lang="en-GB" sz="6000" b="1" dirty="0" err="1"/>
              <a:t>homena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An’i</a:t>
            </a:r>
            <a:r>
              <a:rPr lang="en-GB" sz="6000" b="1" dirty="0" smtClean="0"/>
              <a:t> </a:t>
            </a:r>
            <a:r>
              <a:rPr lang="en-GB" sz="6000" b="1" dirty="0"/>
              <a:t>Kristy </a:t>
            </a:r>
            <a:r>
              <a:rPr lang="en-GB" sz="6000" b="1" dirty="0" err="1"/>
              <a:t>Havanay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344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77</vt:lpstr>
      <vt:lpstr>1) Tonga indray re ny Noely, Andro tsara sady soa ; Jeso Tompon’ny anjely, Nefa nietry tena koa.</vt:lpstr>
      <vt:lpstr>Indro tonga Zazakely, Ho sakaizanay tokoa, Sy hamory  ‘zay miely, Hody amin-dRainy koa !</vt:lpstr>
      <vt:lpstr>2) He, ny fonay ravoravo, Ry Noely maminay, Fa ny Zanaky ny Avo, No nomeny ho anay,</vt:lpstr>
      <vt:lpstr>Mba hanarina ny lavo, Sady ho fiainanay ; Feno sy mitafotafo ‘Zany hasambaranay !</vt:lpstr>
      <vt:lpstr>3) O ! ry androm-pamonjena, Arahaba, hianao ! Olo-maro sesehena No mifaly aminao,</vt:lpstr>
      <vt:lpstr>Avy koa mba hitsena ‘Lay Mpamonjy soa ’zahay, Ka ny fonay no homena An’i Kristy Havanay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</dc:title>
  <dc:creator>SONO</dc:creator>
  <cp:lastModifiedBy>SONO</cp:lastModifiedBy>
  <cp:revision>2</cp:revision>
  <dcterms:created xsi:type="dcterms:W3CDTF">2014-10-12T07:09:50Z</dcterms:created>
  <dcterms:modified xsi:type="dcterms:W3CDTF">2014-10-16T11:04:59Z</dcterms:modified>
</cp:coreProperties>
</file>