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B7C5-3809-44EB-BF28-FC8A84FC008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1C86-9C5B-4B3D-BBC7-71CABA0B1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84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B7C5-3809-44EB-BF28-FC8A84FC008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1C86-9C5B-4B3D-BBC7-71CABA0B1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2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B7C5-3809-44EB-BF28-FC8A84FC008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1C86-9C5B-4B3D-BBC7-71CABA0B1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46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B7C5-3809-44EB-BF28-FC8A84FC008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1C86-9C5B-4B3D-BBC7-71CABA0B1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08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B7C5-3809-44EB-BF28-FC8A84FC008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1C86-9C5B-4B3D-BBC7-71CABA0B1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92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B7C5-3809-44EB-BF28-FC8A84FC008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1C86-9C5B-4B3D-BBC7-71CABA0B1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49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B7C5-3809-44EB-BF28-FC8A84FC008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1C86-9C5B-4B3D-BBC7-71CABA0B1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72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B7C5-3809-44EB-BF28-FC8A84FC008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1C86-9C5B-4B3D-BBC7-71CABA0B1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50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B7C5-3809-44EB-BF28-FC8A84FC008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1C86-9C5B-4B3D-BBC7-71CABA0B1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15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B7C5-3809-44EB-BF28-FC8A84FC008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1C86-9C5B-4B3D-BBC7-71CABA0B1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15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B7C5-3809-44EB-BF28-FC8A84FC008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11C86-9C5B-4B3D-BBC7-71CABA0B1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14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DB7C5-3809-44EB-BF28-FC8A84FC008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11C86-9C5B-4B3D-BBC7-71CABA0B1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8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6600" b="1" dirty="0" smtClean="0"/>
              <a:t>771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54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Tsinjovinao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vorona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mamafy</a:t>
            </a:r>
            <a:r>
              <a:rPr lang="en-GB" sz="6000" b="1" dirty="0"/>
              <a:t> </a:t>
            </a:r>
            <a:r>
              <a:rPr lang="en-GB" sz="6000" b="1" dirty="0" err="1"/>
              <a:t>na</a:t>
            </a:r>
            <a:r>
              <a:rPr lang="en-GB" sz="6000" b="1" dirty="0"/>
              <a:t> </a:t>
            </a:r>
            <a:r>
              <a:rPr lang="en-GB" sz="6000" b="1" dirty="0" err="1"/>
              <a:t>mijinja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Nef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</a:t>
            </a:r>
            <a:r>
              <a:rPr lang="en-GB" sz="6000" b="1" dirty="0" err="1"/>
              <a:t>Ilay</a:t>
            </a:r>
            <a:r>
              <a:rPr lang="en-GB" sz="6000" b="1" dirty="0"/>
              <a:t> </a:t>
            </a:r>
            <a:r>
              <a:rPr lang="en-GB" sz="6000" b="1" dirty="0" err="1"/>
              <a:t>Mpamelona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Miahy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mikojakoja</a:t>
            </a:r>
            <a:r>
              <a:rPr lang="en-GB" sz="6000" b="1" dirty="0" smtClean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31426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000" b="1" dirty="0" err="1"/>
              <a:t>Jereo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voninkazo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miasa</a:t>
            </a:r>
            <a:r>
              <a:rPr lang="en-GB" sz="6000" b="1" dirty="0"/>
              <a:t> </a:t>
            </a:r>
            <a:r>
              <a:rPr lang="en-GB" sz="6000" b="1" dirty="0" err="1"/>
              <a:t>na</a:t>
            </a:r>
            <a:r>
              <a:rPr lang="en-GB" sz="6000" b="1" dirty="0"/>
              <a:t> </a:t>
            </a:r>
            <a:r>
              <a:rPr lang="en-GB" sz="6000" b="1" dirty="0" err="1"/>
              <a:t>mamoly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Ireo</a:t>
            </a:r>
            <a:r>
              <a:rPr lang="en-GB" sz="6000" b="1" dirty="0"/>
              <a:t> </a:t>
            </a:r>
            <a:r>
              <a:rPr lang="en-GB" sz="6000" b="1" dirty="0" err="1"/>
              <a:t>ahin’ny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velona</a:t>
            </a:r>
            <a:r>
              <a:rPr lang="en-GB" sz="6000" b="1" dirty="0"/>
              <a:t>  </a:t>
            </a:r>
            <a:r>
              <a:rPr lang="en-GB" sz="6000" b="1" dirty="0" err="1"/>
              <a:t>ao</a:t>
            </a:r>
            <a:r>
              <a:rPr lang="en-GB" sz="6000" b="1" dirty="0"/>
              <a:t> an-</a:t>
            </a:r>
            <a:r>
              <a:rPr lang="en-GB" sz="6000" b="1" dirty="0" err="1"/>
              <a:t>tanimboly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80906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Isik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malalany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4800" b="1" dirty="0" smtClean="0"/>
              <a:t>No </a:t>
            </a:r>
            <a:r>
              <a:rPr lang="en-GB" sz="4800" b="1" dirty="0" err="1"/>
              <a:t>di</a:t>
            </a:r>
            <a:r>
              <a:rPr lang="en-GB" sz="4800" b="1" i="1" dirty="0" err="1"/>
              <a:t>a</a:t>
            </a:r>
            <a:r>
              <a:rPr lang="en-GB" sz="4800" b="1" dirty="0"/>
              <a:t> </a:t>
            </a:r>
            <a:r>
              <a:rPr lang="en-GB" sz="4800" b="1" dirty="0" err="1"/>
              <a:t>andrian’ny</a:t>
            </a:r>
            <a:r>
              <a:rPr lang="en-GB" sz="4800" b="1" dirty="0"/>
              <a:t> </a:t>
            </a:r>
            <a:r>
              <a:rPr lang="en-GB" sz="4800" b="1" dirty="0" err="1" smtClean="0"/>
              <a:t>fony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indrindra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6000" b="1" dirty="0"/>
              <a:t>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mifalia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zanany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Zanahary</a:t>
            </a:r>
            <a:r>
              <a:rPr lang="en-GB" sz="6000" b="1" dirty="0"/>
              <a:t> no </a:t>
            </a:r>
            <a:r>
              <a:rPr lang="en-GB" sz="6000" b="1" dirty="0" err="1"/>
              <a:t>mpitondra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84647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, Ray </a:t>
            </a:r>
            <a:r>
              <a:rPr lang="en-GB" sz="6000" b="1" dirty="0" err="1"/>
              <a:t>malalanay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Hatoky</a:t>
            </a:r>
            <a:r>
              <a:rPr lang="en-GB" sz="6000" b="1" dirty="0" smtClean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hanah</a:t>
            </a:r>
            <a:r>
              <a:rPr lang="en-GB" sz="6000" b="1" i="1" dirty="0" err="1"/>
              <a:t>y</a:t>
            </a:r>
            <a:r>
              <a:rPr lang="en-GB" sz="6000" b="1" dirty="0"/>
              <a:t>  </a:t>
            </a:r>
            <a:r>
              <a:rPr lang="en-GB" sz="6000" b="1" dirty="0" err="1"/>
              <a:t>intsony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tena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fanahinay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/>
              <a:t>manana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Ray </a:t>
            </a:r>
            <a:r>
              <a:rPr lang="en-GB" sz="6000" b="1" dirty="0" err="1"/>
              <a:t>ambony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2818664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771</vt:lpstr>
      <vt:lpstr>1) Tsinjovinao ny vorona,     Fa tsy mamafy na mijinja,    Nefa ao Ilay Mpamelona     Miahy sy mikojakoja,</vt:lpstr>
      <vt:lpstr>Jereo ny voninkazo soa,     Fa tsy miasa na mamoly ;    Ireo ahin’ny Tompo koa, Ka velona  ao an-tanimboly.</vt:lpstr>
      <vt:lpstr>2) Isika izay malalany No dia andrian’ny fony indrindra,    Ka mifalia, ry zanany ! Ny Zanahary no mpitondra,</vt:lpstr>
      <vt:lpstr>Ry Tompo, Ray malalanay ! Hatoky tsy hanahy  intsony     Ny tena sy fanahinay, Fa manana ny Ray ambony.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771</dc:title>
  <dc:creator>ami</dc:creator>
  <cp:lastModifiedBy>ami</cp:lastModifiedBy>
  <cp:revision>1</cp:revision>
  <dcterms:created xsi:type="dcterms:W3CDTF">2014-11-06T08:43:55Z</dcterms:created>
  <dcterms:modified xsi:type="dcterms:W3CDTF">2014-11-06T08:46:22Z</dcterms:modified>
</cp:coreProperties>
</file>