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2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4DBD-09B1-4BD8-A68F-EEE23FDD0B7A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3819-4851-4E6D-A005-22CC0C742E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3455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4DBD-09B1-4BD8-A68F-EEE23FDD0B7A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3819-4851-4E6D-A005-22CC0C742E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6728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4DBD-09B1-4BD8-A68F-EEE23FDD0B7A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3819-4851-4E6D-A005-22CC0C742E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9014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4DBD-09B1-4BD8-A68F-EEE23FDD0B7A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3819-4851-4E6D-A005-22CC0C742E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886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4DBD-09B1-4BD8-A68F-EEE23FDD0B7A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3819-4851-4E6D-A005-22CC0C742E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3206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4DBD-09B1-4BD8-A68F-EEE23FDD0B7A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3819-4851-4E6D-A005-22CC0C742E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0278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4DBD-09B1-4BD8-A68F-EEE23FDD0B7A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3819-4851-4E6D-A005-22CC0C742E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242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4DBD-09B1-4BD8-A68F-EEE23FDD0B7A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3819-4851-4E6D-A005-22CC0C742E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39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4DBD-09B1-4BD8-A68F-EEE23FDD0B7A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3819-4851-4E6D-A005-22CC0C742E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5921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4DBD-09B1-4BD8-A68F-EEE23FDD0B7A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3819-4851-4E6D-A005-22CC0C742E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3414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4DBD-09B1-4BD8-A68F-EEE23FDD0B7A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93819-4851-4E6D-A005-22CC0C742E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6524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E4DBD-09B1-4BD8-A68F-EEE23FDD0B7A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93819-4851-4E6D-A005-22CC0C742E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406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19900" b="1" dirty="0" smtClean="0"/>
              <a:t>772</a:t>
            </a:r>
            <a:endParaRPr lang="fr-FR" sz="19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5814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973931"/>
          </a:xfrm>
        </p:spPr>
        <p:txBody>
          <a:bodyPr>
            <a:noAutofit/>
          </a:bodyPr>
          <a:lstStyle/>
          <a:p>
            <a:r>
              <a:rPr lang="en-GB" sz="6000" i="1" dirty="0" err="1"/>
              <a:t>Vakio</a:t>
            </a:r>
            <a:r>
              <a:rPr lang="en-GB" sz="6000" i="1" dirty="0"/>
              <a:t> </a:t>
            </a:r>
            <a:r>
              <a:rPr lang="en-GB" sz="6000" i="1" dirty="0" err="1"/>
              <a:t>Apok</a:t>
            </a:r>
            <a:r>
              <a:rPr lang="en-GB" sz="6000" i="1" dirty="0"/>
              <a:t>. iii. 5</a:t>
            </a:r>
            <a:r>
              <a:rPr lang="fr-FR" sz="6000" dirty="0"/>
              <a:t/>
            </a:r>
            <a:br>
              <a:rPr lang="fr-FR" sz="6000" dirty="0"/>
            </a:br>
            <a:r>
              <a:rPr lang="en-GB" sz="6000" b="1" dirty="0" smtClean="0">
                <a:solidFill>
                  <a:srgbClr val="FF0000"/>
                </a:solidFill>
              </a:rPr>
              <a:t>9) </a:t>
            </a:r>
            <a:r>
              <a:rPr lang="en-GB" sz="6000" b="1" dirty="0" err="1"/>
              <a:t>Lamba</a:t>
            </a:r>
            <a:r>
              <a:rPr lang="en-GB" sz="6000" b="1" dirty="0"/>
              <a:t> </a:t>
            </a:r>
            <a:r>
              <a:rPr lang="en-GB" sz="6000" b="1" dirty="0" err="1"/>
              <a:t>fotsy</a:t>
            </a:r>
            <a:r>
              <a:rPr lang="en-GB" sz="6000" b="1" dirty="0"/>
              <a:t>, </a:t>
            </a:r>
            <a:r>
              <a:rPr lang="en-GB" sz="6000" b="1" dirty="0" err="1"/>
              <a:t>lamba</a:t>
            </a:r>
            <a:r>
              <a:rPr lang="en-GB" sz="6000" b="1" dirty="0"/>
              <a:t> </a:t>
            </a:r>
            <a:r>
              <a:rPr lang="en-GB" sz="6000" b="1" dirty="0" err="1"/>
              <a:t>fotsy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No </a:t>
            </a:r>
            <a:r>
              <a:rPr lang="en-GB" sz="6000" b="1" dirty="0" err="1"/>
              <a:t>hatafy</a:t>
            </a:r>
            <a:r>
              <a:rPr lang="en-GB" sz="6000" b="1" dirty="0"/>
              <a:t> </a:t>
            </a:r>
            <a:r>
              <a:rPr lang="en-GB" sz="6000" b="1" dirty="0" err="1"/>
              <a:t>anao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Lamba</a:t>
            </a:r>
            <a:r>
              <a:rPr lang="en-GB" sz="6000" b="1" dirty="0" smtClean="0"/>
              <a:t> </a:t>
            </a:r>
            <a:r>
              <a:rPr lang="en-GB" sz="6000" b="1" dirty="0" err="1"/>
              <a:t>fotsy</a:t>
            </a:r>
            <a:r>
              <a:rPr lang="en-GB" sz="6000" b="1" dirty="0"/>
              <a:t> no </a:t>
            </a:r>
            <a:r>
              <a:rPr lang="en-GB" sz="6000" b="1" dirty="0" err="1"/>
              <a:t>hatafy</a:t>
            </a:r>
            <a:r>
              <a:rPr lang="en-GB" sz="6000" b="1" dirty="0"/>
              <a:t> </a:t>
            </a:r>
            <a:r>
              <a:rPr lang="en-GB" sz="6000" b="1" dirty="0" err="1"/>
              <a:t>anao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4195088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973931"/>
          </a:xfrm>
        </p:spPr>
        <p:txBody>
          <a:bodyPr>
            <a:noAutofit/>
          </a:bodyPr>
          <a:lstStyle/>
          <a:p>
            <a:r>
              <a:rPr lang="en-GB" sz="6000" i="1" dirty="0" err="1"/>
              <a:t>Vakio</a:t>
            </a:r>
            <a:r>
              <a:rPr lang="en-GB" sz="6000" i="1" dirty="0"/>
              <a:t> Mat. xi 28.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smtClean="0">
                <a:solidFill>
                  <a:srgbClr val="FF0000"/>
                </a:solidFill>
              </a:rPr>
              <a:t>1) </a:t>
            </a:r>
            <a:r>
              <a:rPr lang="en-GB" sz="6000" b="1" dirty="0" err="1"/>
              <a:t>Manatòna</a:t>
            </a:r>
            <a:r>
              <a:rPr lang="en-GB" sz="6000" b="1" dirty="0"/>
              <a:t>, </a:t>
            </a:r>
            <a:r>
              <a:rPr lang="en-GB" sz="6000" b="1" dirty="0" err="1"/>
              <a:t>manatòna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An’i</a:t>
            </a:r>
            <a:r>
              <a:rPr lang="en-GB" sz="6000" b="1" dirty="0"/>
              <a:t> </a:t>
            </a:r>
            <a:r>
              <a:rPr lang="en-GB" sz="6000" b="1" dirty="0" err="1"/>
              <a:t>Jeso</a:t>
            </a:r>
            <a:r>
              <a:rPr lang="en-GB" sz="6000" b="1" dirty="0"/>
              <a:t> </a:t>
            </a:r>
            <a:r>
              <a:rPr lang="en-GB" sz="6000" b="1" dirty="0" err="1"/>
              <a:t>izao</a:t>
            </a:r>
            <a:r>
              <a:rPr lang="en-GB" sz="6000" b="1" dirty="0"/>
              <a:t> ;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Manatòna</a:t>
            </a:r>
            <a:r>
              <a:rPr lang="en-GB" sz="6000" b="1" dirty="0"/>
              <a:t> </a:t>
            </a:r>
            <a:r>
              <a:rPr lang="en-GB" sz="6000" b="1" dirty="0" err="1"/>
              <a:t>an’i</a:t>
            </a:r>
            <a:r>
              <a:rPr lang="en-GB" sz="6000" b="1" dirty="0"/>
              <a:t> </a:t>
            </a:r>
            <a:r>
              <a:rPr lang="en-GB" sz="6000" b="1" dirty="0" err="1"/>
              <a:t>Jeso</a:t>
            </a:r>
            <a:r>
              <a:rPr lang="en-GB" sz="6000" b="1" dirty="0"/>
              <a:t> </a:t>
            </a:r>
            <a:r>
              <a:rPr lang="en-GB" sz="6000" b="1" dirty="0" err="1"/>
              <a:t>izao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418910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973931"/>
          </a:xfrm>
        </p:spPr>
        <p:txBody>
          <a:bodyPr>
            <a:noAutofit/>
          </a:bodyPr>
          <a:lstStyle/>
          <a:p>
            <a:r>
              <a:rPr lang="en-GB" sz="6000" dirty="0"/>
              <a:t> </a:t>
            </a:r>
            <a:r>
              <a:rPr lang="en-GB" sz="6000" i="1" dirty="0" err="1"/>
              <a:t>Vakio</a:t>
            </a:r>
            <a:r>
              <a:rPr lang="en-GB" sz="6000" i="1" dirty="0"/>
              <a:t> </a:t>
            </a:r>
            <a:r>
              <a:rPr lang="en-GB" sz="6000" i="1" dirty="0" err="1"/>
              <a:t>Jao</a:t>
            </a:r>
            <a:r>
              <a:rPr lang="en-GB" sz="6000" i="1" dirty="0"/>
              <a:t>. iii. 16</a:t>
            </a:r>
            <a:r>
              <a:rPr lang="fr-FR" sz="6000" dirty="0"/>
              <a:t/>
            </a:r>
            <a:br>
              <a:rPr lang="fr-FR" sz="6000" dirty="0"/>
            </a:br>
            <a:r>
              <a:rPr lang="en-GB" sz="6000" b="1" dirty="0" smtClean="0">
                <a:solidFill>
                  <a:srgbClr val="FF0000"/>
                </a:solidFill>
              </a:rPr>
              <a:t>2)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minoa</a:t>
            </a:r>
            <a:r>
              <a:rPr lang="en-GB" sz="6000" b="1" dirty="0"/>
              <a:t>,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minoa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An’i</a:t>
            </a:r>
            <a:r>
              <a:rPr lang="en-GB" sz="6000" b="1" dirty="0"/>
              <a:t> </a:t>
            </a:r>
            <a:r>
              <a:rPr lang="en-GB" sz="6000" b="1" dirty="0" err="1"/>
              <a:t>Jeso</a:t>
            </a:r>
            <a:r>
              <a:rPr lang="en-GB" sz="6000" b="1" dirty="0"/>
              <a:t> </a:t>
            </a:r>
            <a:r>
              <a:rPr lang="en-GB" sz="6000" b="1" dirty="0" err="1"/>
              <a:t>izao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minoa</a:t>
            </a:r>
            <a:r>
              <a:rPr lang="en-GB" sz="6000" b="1" dirty="0"/>
              <a:t> </a:t>
            </a:r>
            <a:r>
              <a:rPr lang="en-GB" sz="6000" b="1" dirty="0" err="1"/>
              <a:t>an’i</a:t>
            </a:r>
            <a:r>
              <a:rPr lang="en-GB" sz="6000" b="1" dirty="0"/>
              <a:t> </a:t>
            </a:r>
            <a:r>
              <a:rPr lang="en-GB" sz="6000" b="1" dirty="0" err="1"/>
              <a:t>Jeso</a:t>
            </a:r>
            <a:r>
              <a:rPr lang="en-GB" sz="6000" b="1" dirty="0"/>
              <a:t> </a:t>
            </a:r>
            <a:r>
              <a:rPr lang="en-GB" sz="6000" b="1" dirty="0" err="1"/>
              <a:t>izao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814115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973931"/>
          </a:xfrm>
        </p:spPr>
        <p:txBody>
          <a:bodyPr>
            <a:noAutofit/>
          </a:bodyPr>
          <a:lstStyle/>
          <a:p>
            <a:r>
              <a:rPr lang="en-GB" sz="6000" i="1" dirty="0" err="1"/>
              <a:t>Vakio</a:t>
            </a:r>
            <a:r>
              <a:rPr lang="en-GB" sz="6000" i="1" dirty="0"/>
              <a:t> Heb. vii. 25</a:t>
            </a:r>
            <a:r>
              <a:rPr lang="fr-FR" sz="6000" dirty="0"/>
              <a:t/>
            </a:r>
            <a:br>
              <a:rPr lang="fr-FR" sz="6000" dirty="0"/>
            </a:br>
            <a:r>
              <a:rPr lang="en-GB" sz="6000" b="1" dirty="0" smtClean="0">
                <a:solidFill>
                  <a:srgbClr val="FF0000"/>
                </a:solidFill>
              </a:rPr>
              <a:t>3) </a:t>
            </a:r>
            <a:r>
              <a:rPr lang="en-GB" sz="6000" b="1" dirty="0" err="1"/>
              <a:t>Mahavonjy</a:t>
            </a:r>
            <a:r>
              <a:rPr lang="en-GB" sz="6000" b="1" dirty="0"/>
              <a:t> </a:t>
            </a:r>
            <a:r>
              <a:rPr lang="en-GB" sz="6000" b="1" dirty="0" err="1"/>
              <a:t>Jeso</a:t>
            </a:r>
            <a:r>
              <a:rPr lang="en-GB" sz="6000" b="1" dirty="0"/>
              <a:t> </a:t>
            </a:r>
            <a:r>
              <a:rPr lang="en-GB" sz="6000" b="1" dirty="0" err="1"/>
              <a:t>Tompo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Mahavonjy</a:t>
            </a:r>
            <a:r>
              <a:rPr lang="en-GB" sz="6000" b="1" dirty="0"/>
              <a:t> </a:t>
            </a:r>
            <a:r>
              <a:rPr lang="en-GB" sz="6000" b="1" dirty="0" err="1"/>
              <a:t>izao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5400" b="1" dirty="0" err="1" smtClean="0"/>
              <a:t>Mahavonjy</a:t>
            </a:r>
            <a:r>
              <a:rPr lang="en-GB" sz="5400" b="1" dirty="0" smtClean="0"/>
              <a:t> </a:t>
            </a:r>
            <a:r>
              <a:rPr lang="en-GB" sz="5400" b="1" dirty="0" err="1"/>
              <a:t>Jeso</a:t>
            </a:r>
            <a:r>
              <a:rPr lang="en-GB" sz="5400" b="1" dirty="0"/>
              <a:t> </a:t>
            </a:r>
            <a:r>
              <a:rPr lang="en-GB" sz="5400" b="1" dirty="0" err="1"/>
              <a:t>Tompo</a:t>
            </a:r>
            <a:r>
              <a:rPr lang="en-GB" sz="5400" b="1" dirty="0"/>
              <a:t> </a:t>
            </a:r>
            <a:r>
              <a:rPr lang="en-GB" sz="5400" b="1" dirty="0" err="1"/>
              <a:t>izao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2304054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973931"/>
          </a:xfrm>
        </p:spPr>
        <p:txBody>
          <a:bodyPr>
            <a:noAutofit/>
          </a:bodyPr>
          <a:lstStyle/>
          <a:p>
            <a:r>
              <a:rPr lang="en-GB" sz="6000" i="1" dirty="0" err="1"/>
              <a:t>Vakio</a:t>
            </a:r>
            <a:r>
              <a:rPr lang="en-GB" sz="6000" i="1" dirty="0"/>
              <a:t> </a:t>
            </a:r>
            <a:r>
              <a:rPr lang="en-GB" sz="6000" i="1" dirty="0" err="1"/>
              <a:t>Jak</a:t>
            </a:r>
            <a:r>
              <a:rPr lang="en-GB" sz="6000" i="1" dirty="0"/>
              <a:t>. v.11</a:t>
            </a:r>
            <a:r>
              <a:rPr lang="en-GB" sz="6000" dirty="0"/>
              <a:t>.</a:t>
            </a:r>
            <a:r>
              <a:rPr lang="fr-FR" sz="6000" dirty="0"/>
              <a:t/>
            </a:r>
            <a:br>
              <a:rPr lang="fr-FR" sz="6000" dirty="0"/>
            </a:br>
            <a:r>
              <a:rPr lang="en-GB" sz="6000" b="1" dirty="0" smtClean="0">
                <a:solidFill>
                  <a:srgbClr val="FF0000"/>
                </a:solidFill>
              </a:rPr>
              <a:t>4) </a:t>
            </a:r>
            <a:r>
              <a:rPr lang="en-GB" sz="6000" b="1" dirty="0"/>
              <a:t>Be </a:t>
            </a:r>
            <a:r>
              <a:rPr lang="en-GB" sz="6000" b="1" dirty="0" err="1"/>
              <a:t>fiantra</a:t>
            </a:r>
            <a:r>
              <a:rPr lang="en-GB" sz="6000" b="1" dirty="0"/>
              <a:t>, be </a:t>
            </a:r>
            <a:r>
              <a:rPr lang="en-GB" sz="6000" b="1" dirty="0" err="1"/>
              <a:t>fiantra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Jeso</a:t>
            </a:r>
            <a:r>
              <a:rPr lang="en-GB" sz="6000" b="1" dirty="0"/>
              <a:t> </a:t>
            </a:r>
            <a:r>
              <a:rPr lang="en-GB" sz="6000" b="1" dirty="0" err="1"/>
              <a:t>Tompo</a:t>
            </a:r>
            <a:r>
              <a:rPr lang="en-GB" sz="6000" b="1" dirty="0"/>
              <a:t> </a:t>
            </a:r>
            <a:r>
              <a:rPr lang="en-GB" sz="6000" b="1" dirty="0" err="1"/>
              <a:t>izao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smtClean="0"/>
              <a:t>Be </a:t>
            </a:r>
            <a:r>
              <a:rPr lang="en-GB" sz="6000" b="1" dirty="0" err="1"/>
              <a:t>fiantra</a:t>
            </a:r>
            <a:r>
              <a:rPr lang="en-GB" sz="6000" b="1" dirty="0"/>
              <a:t> </a:t>
            </a:r>
            <a:r>
              <a:rPr lang="en-GB" sz="6000" b="1" dirty="0" err="1"/>
              <a:t>Jeso</a:t>
            </a:r>
            <a:r>
              <a:rPr lang="en-GB" sz="6000" b="1" dirty="0"/>
              <a:t> </a:t>
            </a:r>
            <a:r>
              <a:rPr lang="en-GB" sz="6000" b="1" dirty="0" err="1"/>
              <a:t>Tompo</a:t>
            </a:r>
            <a:r>
              <a:rPr lang="en-GB" sz="6000" b="1" dirty="0"/>
              <a:t> </a:t>
            </a:r>
            <a:r>
              <a:rPr lang="en-GB" sz="6000" b="1" dirty="0" err="1"/>
              <a:t>izao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428419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973931"/>
          </a:xfrm>
        </p:spPr>
        <p:txBody>
          <a:bodyPr>
            <a:noAutofit/>
          </a:bodyPr>
          <a:lstStyle/>
          <a:p>
            <a:r>
              <a:rPr lang="en-GB" sz="6000" i="1" dirty="0" err="1"/>
              <a:t>Vakio</a:t>
            </a:r>
            <a:r>
              <a:rPr lang="en-GB" sz="6000" i="1" dirty="0"/>
              <a:t> </a:t>
            </a:r>
            <a:r>
              <a:rPr lang="en-GB" sz="6000" i="1" dirty="0" err="1"/>
              <a:t>Jao</a:t>
            </a:r>
            <a:r>
              <a:rPr lang="en-GB" sz="6000" i="1" dirty="0"/>
              <a:t>. vi. 37</a:t>
            </a:r>
            <a:r>
              <a:rPr lang="fr-FR" sz="6000" dirty="0"/>
              <a:t/>
            </a:r>
            <a:br>
              <a:rPr lang="fr-FR" sz="6000" dirty="0"/>
            </a:br>
            <a:r>
              <a:rPr lang="en-GB" sz="6000" b="1" dirty="0" smtClean="0">
                <a:solidFill>
                  <a:srgbClr val="FF0000"/>
                </a:solidFill>
              </a:rPr>
              <a:t>5) </a:t>
            </a: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hanary</a:t>
            </a:r>
            <a:r>
              <a:rPr lang="en-GB" sz="6000" b="1" dirty="0"/>
              <a:t> </a:t>
            </a:r>
            <a:r>
              <a:rPr lang="en-GB" sz="6000" b="1" dirty="0" err="1"/>
              <a:t>Jeso</a:t>
            </a:r>
            <a:r>
              <a:rPr lang="en-GB" sz="6000" b="1" dirty="0"/>
              <a:t> </a:t>
            </a:r>
            <a:r>
              <a:rPr lang="en-GB" sz="6000" b="1" dirty="0" err="1"/>
              <a:t>Tompo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hanary</a:t>
            </a:r>
            <a:r>
              <a:rPr lang="en-GB" sz="6000" b="1" dirty="0"/>
              <a:t> </a:t>
            </a:r>
            <a:r>
              <a:rPr lang="en-GB" sz="6000" b="1" dirty="0" err="1"/>
              <a:t>anao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Jeso</a:t>
            </a:r>
            <a:r>
              <a:rPr lang="en-GB" sz="6000" b="1" dirty="0" smtClean="0"/>
              <a:t> </a:t>
            </a:r>
            <a:r>
              <a:rPr lang="en-GB" sz="6000" b="1" dirty="0" err="1"/>
              <a:t>Tompo</a:t>
            </a:r>
            <a:r>
              <a:rPr lang="en-GB" sz="6000" b="1" dirty="0"/>
              <a:t> </a:t>
            </a: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hanary</a:t>
            </a:r>
            <a:r>
              <a:rPr lang="en-GB" sz="6000" b="1" dirty="0"/>
              <a:t> </a:t>
            </a:r>
            <a:r>
              <a:rPr lang="en-GB" sz="6000" b="1" dirty="0" err="1"/>
              <a:t>anao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430125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973931"/>
          </a:xfrm>
        </p:spPr>
        <p:txBody>
          <a:bodyPr>
            <a:noAutofit/>
          </a:bodyPr>
          <a:lstStyle/>
          <a:p>
            <a:r>
              <a:rPr lang="en-GB" sz="6000" dirty="0"/>
              <a:t> </a:t>
            </a:r>
            <a:r>
              <a:rPr lang="en-GB" sz="6000" i="1" dirty="0" err="1"/>
              <a:t>Vakio</a:t>
            </a:r>
            <a:r>
              <a:rPr lang="en-GB" sz="6000" i="1" dirty="0"/>
              <a:t> Mat. x. 47</a:t>
            </a:r>
            <a:r>
              <a:rPr lang="fr-FR" sz="6000" dirty="0"/>
              <a:t/>
            </a:r>
            <a:br>
              <a:rPr lang="fr-FR" sz="6000" dirty="0"/>
            </a:br>
            <a:r>
              <a:rPr lang="en-GB" sz="6000" b="1" dirty="0" smtClean="0">
                <a:solidFill>
                  <a:srgbClr val="FF0000"/>
                </a:solidFill>
              </a:rPr>
              <a:t>6) </a:t>
            </a:r>
            <a:r>
              <a:rPr lang="en-GB" sz="6000" b="1" dirty="0" err="1"/>
              <a:t>Miantsoa</a:t>
            </a:r>
            <a:r>
              <a:rPr lang="en-GB" sz="6000" b="1" dirty="0"/>
              <a:t>, </a:t>
            </a:r>
            <a:r>
              <a:rPr lang="en-GB" sz="6000" b="1" dirty="0" err="1"/>
              <a:t>miantsoa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An’i</a:t>
            </a:r>
            <a:r>
              <a:rPr lang="en-GB" sz="6000" b="1" dirty="0"/>
              <a:t> </a:t>
            </a:r>
            <a:r>
              <a:rPr lang="en-GB" sz="6000" b="1" dirty="0" err="1"/>
              <a:t>Jeso</a:t>
            </a:r>
            <a:r>
              <a:rPr lang="en-GB" sz="6000" b="1" dirty="0"/>
              <a:t> </a:t>
            </a:r>
            <a:r>
              <a:rPr lang="en-GB" sz="6000" b="1" dirty="0" err="1"/>
              <a:t>izao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Miantsoa</a:t>
            </a:r>
            <a:r>
              <a:rPr lang="en-GB" sz="6000" b="1" dirty="0"/>
              <a:t> </a:t>
            </a:r>
            <a:r>
              <a:rPr lang="en-GB" sz="6000" b="1" dirty="0" err="1"/>
              <a:t>an’i</a:t>
            </a:r>
            <a:r>
              <a:rPr lang="en-GB" sz="6000" b="1" dirty="0"/>
              <a:t> </a:t>
            </a:r>
            <a:r>
              <a:rPr lang="en-GB" sz="6000" b="1" dirty="0" err="1"/>
              <a:t>Jeso</a:t>
            </a:r>
            <a:r>
              <a:rPr lang="en-GB" sz="6000" b="1" dirty="0"/>
              <a:t> </a:t>
            </a:r>
            <a:r>
              <a:rPr lang="en-GB" sz="6000" b="1" dirty="0" err="1"/>
              <a:t>izao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754775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973931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7) </a:t>
            </a:r>
            <a:r>
              <a:rPr lang="en-GB" sz="6000" b="1" dirty="0" err="1"/>
              <a:t>Fa</a:t>
            </a:r>
            <a:r>
              <a:rPr lang="en-GB" sz="6000" b="1" dirty="0"/>
              <a:t> </a:t>
            </a:r>
            <a:r>
              <a:rPr lang="en-GB" sz="6000" b="1" dirty="0" err="1"/>
              <a:t>mamaly</a:t>
            </a:r>
            <a:r>
              <a:rPr lang="en-GB" sz="6000" b="1" dirty="0"/>
              <a:t> </a:t>
            </a:r>
            <a:r>
              <a:rPr lang="en-GB" sz="6000" b="1" dirty="0" err="1"/>
              <a:t>Jeso</a:t>
            </a:r>
            <a:r>
              <a:rPr lang="en-GB" sz="6000" b="1" dirty="0"/>
              <a:t> </a:t>
            </a:r>
            <a:r>
              <a:rPr lang="en-GB" sz="6000" b="1" dirty="0" err="1"/>
              <a:t>Tompo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Fa</a:t>
            </a:r>
            <a:r>
              <a:rPr lang="en-GB" sz="6000" b="1" dirty="0"/>
              <a:t> </a:t>
            </a:r>
            <a:r>
              <a:rPr lang="en-GB" sz="6000" b="1" dirty="0" err="1"/>
              <a:t>hamaly</a:t>
            </a:r>
            <a:r>
              <a:rPr lang="en-GB" sz="6000" b="1" dirty="0"/>
              <a:t> </a:t>
            </a:r>
            <a:r>
              <a:rPr lang="en-GB" sz="6000" b="1" dirty="0" err="1"/>
              <a:t>anao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Fa</a:t>
            </a:r>
            <a:r>
              <a:rPr lang="en-GB" sz="6000" b="1" dirty="0" smtClean="0"/>
              <a:t> </a:t>
            </a:r>
            <a:r>
              <a:rPr lang="en-GB" sz="6000" b="1" dirty="0" err="1"/>
              <a:t>hamaly</a:t>
            </a:r>
            <a:r>
              <a:rPr lang="en-GB" sz="6000" b="1" dirty="0"/>
              <a:t> </a:t>
            </a:r>
            <a:r>
              <a:rPr lang="en-GB" sz="6000" b="1" dirty="0" err="1"/>
              <a:t>Jeso</a:t>
            </a:r>
            <a:r>
              <a:rPr lang="en-GB" sz="6000" b="1" dirty="0"/>
              <a:t> </a:t>
            </a:r>
            <a:r>
              <a:rPr lang="en-GB" sz="6000" b="1" dirty="0" err="1"/>
              <a:t>Tompo</a:t>
            </a:r>
            <a:r>
              <a:rPr lang="en-GB" sz="6000" b="1" dirty="0"/>
              <a:t> </a:t>
            </a:r>
            <a:r>
              <a:rPr lang="en-GB" sz="6000" b="1" dirty="0" err="1"/>
              <a:t>izao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121199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973931"/>
          </a:xfrm>
        </p:spPr>
        <p:txBody>
          <a:bodyPr>
            <a:noAutofit/>
          </a:bodyPr>
          <a:lstStyle/>
          <a:p>
            <a:r>
              <a:rPr lang="en-GB" sz="6000" i="1" dirty="0" err="1"/>
              <a:t>Vakio</a:t>
            </a:r>
            <a:r>
              <a:rPr lang="en-GB" sz="6000" i="1" dirty="0"/>
              <a:t> 1 </a:t>
            </a:r>
            <a:r>
              <a:rPr lang="en-GB" sz="6000" i="1" dirty="0" err="1"/>
              <a:t>Jao</a:t>
            </a:r>
            <a:r>
              <a:rPr lang="en-GB" sz="6000" i="1" dirty="0"/>
              <a:t>. i. 7</a:t>
            </a:r>
            <a:r>
              <a:rPr lang="fr-FR" sz="6000" dirty="0"/>
              <a:t/>
            </a:r>
            <a:br>
              <a:rPr lang="fr-FR" sz="6000" dirty="0"/>
            </a:br>
            <a:r>
              <a:rPr lang="en-GB" sz="6000" b="1" dirty="0" smtClean="0">
                <a:solidFill>
                  <a:srgbClr val="FF0000"/>
                </a:solidFill>
              </a:rPr>
              <a:t>8) </a:t>
            </a:r>
            <a:r>
              <a:rPr lang="en-GB" sz="6000" b="1" dirty="0" err="1"/>
              <a:t>Fo</a:t>
            </a:r>
            <a:r>
              <a:rPr lang="en-GB" sz="6000" b="1" dirty="0"/>
              <a:t> </a:t>
            </a:r>
            <a:r>
              <a:rPr lang="en-GB" sz="6000" b="1" dirty="0" err="1"/>
              <a:t>madio</a:t>
            </a:r>
            <a:r>
              <a:rPr lang="en-GB" sz="6000" b="1" dirty="0"/>
              <a:t>, </a:t>
            </a:r>
            <a:r>
              <a:rPr lang="en-GB" sz="6000" b="1" dirty="0" err="1"/>
              <a:t>fo</a:t>
            </a:r>
            <a:r>
              <a:rPr lang="en-GB" sz="6000" b="1" dirty="0"/>
              <a:t> </a:t>
            </a:r>
            <a:r>
              <a:rPr lang="en-GB" sz="6000" b="1" dirty="0" err="1"/>
              <a:t>madio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No </a:t>
            </a:r>
            <a:r>
              <a:rPr lang="en-GB" sz="6000" b="1" dirty="0" err="1"/>
              <a:t>homeny</a:t>
            </a:r>
            <a:r>
              <a:rPr lang="en-GB" sz="6000" b="1" dirty="0"/>
              <a:t> </a:t>
            </a:r>
            <a:r>
              <a:rPr lang="en-GB" sz="6000" b="1" dirty="0" err="1"/>
              <a:t>anao</a:t>
            </a:r>
            <a:r>
              <a:rPr lang="en-GB" sz="6000" b="1" dirty="0"/>
              <a:t> 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Fo</a:t>
            </a:r>
            <a:r>
              <a:rPr lang="en-GB" sz="6000" b="1" dirty="0" smtClean="0"/>
              <a:t> </a:t>
            </a:r>
            <a:r>
              <a:rPr lang="en-GB" sz="6000" b="1" dirty="0" err="1"/>
              <a:t>madio</a:t>
            </a:r>
            <a:r>
              <a:rPr lang="en-GB" sz="6000" b="1" dirty="0"/>
              <a:t> no </a:t>
            </a:r>
            <a:r>
              <a:rPr lang="en-GB" sz="6000" b="1" dirty="0" err="1"/>
              <a:t>homeny</a:t>
            </a:r>
            <a:r>
              <a:rPr lang="en-GB" sz="6000" b="1" dirty="0"/>
              <a:t> </a:t>
            </a:r>
            <a:r>
              <a:rPr lang="en-GB" sz="6000" b="1" dirty="0" err="1"/>
              <a:t>anao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5950098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57</Words>
  <Application>Microsoft Office PowerPoint</Application>
  <PresentationFormat>Affichage à l'écran (16:9)</PresentationFormat>
  <Paragraphs>10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772</vt:lpstr>
      <vt:lpstr>Vakio Mat. xi 28. 1) Manatòna, manatòna     An’i Jeso izao ;    Manatòna an’i Jeso izao.</vt:lpstr>
      <vt:lpstr> Vakio Jao. iii. 16 2) Mba minoa, mba minoa     An’i Jeso izao,    Mba minoa an’i Jeso izao.</vt:lpstr>
      <vt:lpstr>Vakio Heb. vii. 25 3) Mahavonjy Jeso Tompo     Mahavonjy izao Mahavonjy Jeso Tompo izao.</vt:lpstr>
      <vt:lpstr>Vakio Jak. v.11. 4) Be fiantra, be fiantra     Jeso Tompo izao, Be fiantra Jeso Tompo izao.</vt:lpstr>
      <vt:lpstr>Vakio Jao. vi. 37 5) Tsy hanary Jeso Tompo,     Tsy hanary anao, Jeso Tompo tsy hanary anao.</vt:lpstr>
      <vt:lpstr> Vakio Mat. x. 47 6) Miantsoa, miantsoa     An’i Jeso izao    Miantsoa an’i Jeso izao.</vt:lpstr>
      <vt:lpstr>7) Fa mamaly Jeso Tompo     Fa hamaly anao, Fa hamaly Jeso Tompo izao.</vt:lpstr>
      <vt:lpstr>Vakio 1 Jao. i. 7 8) Fo madio, fo madio     No homeny anao  Fo madio no homeny anao.</vt:lpstr>
      <vt:lpstr>Vakio Apok. iii. 5 9) Lamba fotsy, lamba fotsy     No hatafy anao, Lamba fotsy no hatafy anao.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772</dc:title>
  <dc:creator>ami</dc:creator>
  <cp:lastModifiedBy>ami</cp:lastModifiedBy>
  <cp:revision>1</cp:revision>
  <dcterms:created xsi:type="dcterms:W3CDTF">2014-11-06T08:46:37Z</dcterms:created>
  <dcterms:modified xsi:type="dcterms:W3CDTF">2014-11-06T08:55:39Z</dcterms:modified>
</cp:coreProperties>
</file>