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B4DD-D5C1-43B9-B1A3-4FD5882703B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2E6C-84AB-43C0-8D1C-3F70EC058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26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B4DD-D5C1-43B9-B1A3-4FD5882703B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2E6C-84AB-43C0-8D1C-3F70EC058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11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B4DD-D5C1-43B9-B1A3-4FD5882703B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2E6C-84AB-43C0-8D1C-3F70EC058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70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B4DD-D5C1-43B9-B1A3-4FD5882703B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2E6C-84AB-43C0-8D1C-3F70EC058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37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B4DD-D5C1-43B9-B1A3-4FD5882703B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2E6C-84AB-43C0-8D1C-3F70EC058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26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B4DD-D5C1-43B9-B1A3-4FD5882703B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2E6C-84AB-43C0-8D1C-3F70EC058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77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B4DD-D5C1-43B9-B1A3-4FD5882703B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2E6C-84AB-43C0-8D1C-3F70EC058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12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B4DD-D5C1-43B9-B1A3-4FD5882703B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2E6C-84AB-43C0-8D1C-3F70EC058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89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B4DD-D5C1-43B9-B1A3-4FD5882703B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2E6C-84AB-43C0-8D1C-3F70EC058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0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B4DD-D5C1-43B9-B1A3-4FD5882703B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2E6C-84AB-43C0-8D1C-3F70EC058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83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B4DD-D5C1-43B9-B1A3-4FD5882703B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E2E6C-84AB-43C0-8D1C-3F70EC058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30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6B4DD-D5C1-43B9-B1A3-4FD5882703B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E2E6C-84AB-43C0-8D1C-3F70EC0580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39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773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7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Hianao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Jehovah no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</a:t>
            </a:r>
            <a:r>
              <a:rPr lang="en-GB" sz="5400" b="1" dirty="0" err="1"/>
              <a:t>Rainay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manatona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4800" b="1" dirty="0" err="1" smtClean="0"/>
              <a:t>Ary</a:t>
            </a:r>
            <a:r>
              <a:rPr lang="en-GB" sz="4800" b="1" dirty="0" smtClean="0"/>
              <a:t> </a:t>
            </a:r>
            <a:r>
              <a:rPr lang="en-GB" sz="4800" b="1" dirty="0" err="1"/>
              <a:t>Jeso</a:t>
            </a:r>
            <a:r>
              <a:rPr lang="en-GB" sz="4800" b="1" dirty="0"/>
              <a:t> no </a:t>
            </a:r>
            <a:r>
              <a:rPr lang="en-GB" sz="4800" b="1" dirty="0" err="1" smtClean="0"/>
              <a:t>Hava-malalanay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koa</a:t>
            </a:r>
            <a:r>
              <a:rPr lang="en-GB" sz="4800" b="1" dirty="0" smtClean="0"/>
              <a:t>.</a:t>
            </a:r>
            <a:br>
              <a:rPr lang="en-GB" sz="4800" b="1" dirty="0" smtClean="0"/>
            </a:b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matoky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fonay</a:t>
            </a:r>
            <a:r>
              <a:rPr lang="en-GB" sz="5400" b="1" dirty="0"/>
              <a:t>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9660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err="1"/>
              <a:t>Mivoria</a:t>
            </a:r>
            <a:r>
              <a:rPr lang="en-GB" sz="5400" b="1" dirty="0"/>
              <a:t>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ondry</a:t>
            </a:r>
            <a:r>
              <a:rPr lang="en-GB" sz="5400" b="1" dirty="0"/>
              <a:t> </a:t>
            </a:r>
            <a:r>
              <a:rPr lang="en-GB" sz="5400" b="1" dirty="0" err="1"/>
              <a:t>madinika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am-</a:t>
            </a:r>
            <a:r>
              <a:rPr lang="en-GB" sz="5400" b="1" dirty="0" err="1"/>
              <a:t>pisokoanio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4800" b="1" dirty="0" err="1" smtClean="0"/>
              <a:t>Mihainoa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feon’ny</a:t>
            </a:r>
            <a:r>
              <a:rPr lang="en-GB" sz="4800" b="1" dirty="0"/>
              <a:t> </a:t>
            </a:r>
            <a:r>
              <a:rPr lang="en-GB" sz="4800" b="1" dirty="0" err="1" smtClean="0"/>
              <a:t>Mpiandry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izao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5400" b="1" dirty="0"/>
              <a:t>    O, </a:t>
            </a:r>
            <a:r>
              <a:rPr lang="en-GB" sz="5400" b="1" dirty="0" err="1"/>
              <a:t>faingàna</a:t>
            </a:r>
            <a:r>
              <a:rPr lang="en-GB" sz="5400" b="1" dirty="0"/>
              <a:t>, </a:t>
            </a:r>
            <a:r>
              <a:rPr lang="en-GB" sz="5400" b="1" dirty="0" err="1"/>
              <a:t>modia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22443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2) </a:t>
            </a:r>
            <a:r>
              <a:rPr lang="en-GB" b="1" dirty="0" err="1"/>
              <a:t>Eny</a:t>
            </a:r>
            <a:r>
              <a:rPr lang="en-GB" b="1" dirty="0"/>
              <a:t>, </a:t>
            </a:r>
            <a:r>
              <a:rPr lang="en-GB" b="1" dirty="0" err="1"/>
              <a:t>mamy</a:t>
            </a:r>
            <a:r>
              <a:rPr lang="en-GB" b="1" dirty="0"/>
              <a:t> </a:t>
            </a:r>
            <a:r>
              <a:rPr lang="en-GB" b="1" dirty="0" err="1"/>
              <a:t>tokoa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 smtClean="0"/>
              <a:t>mihaino</a:t>
            </a:r>
            <a:r>
              <a:rPr lang="fr-FR" b="1" dirty="0" smtClean="0"/>
              <a:t> </a:t>
            </a:r>
            <a:r>
              <a:rPr lang="en-GB" b="1" dirty="0" err="1" smtClean="0"/>
              <a:t>Anao</a:t>
            </a:r>
            <a:r>
              <a:rPr lang="fr-FR" b="1" dirty="0"/>
              <a:t/>
            </a:r>
            <a:br>
              <a:rPr lang="fr-FR" b="1" dirty="0"/>
            </a:br>
            <a:r>
              <a:rPr lang="en-GB" sz="4800" b="1" dirty="0" err="1" smtClean="0"/>
              <a:t>Ry</a:t>
            </a:r>
            <a:r>
              <a:rPr lang="en-GB" sz="4800" b="1" dirty="0" smtClean="0"/>
              <a:t> </a:t>
            </a:r>
            <a:r>
              <a:rPr lang="en-GB" sz="4800" b="1" dirty="0" err="1"/>
              <a:t>Mpamonjy</a:t>
            </a:r>
            <a:r>
              <a:rPr lang="en-GB" sz="4800" b="1" dirty="0"/>
              <a:t> </a:t>
            </a:r>
            <a:r>
              <a:rPr lang="en-GB" sz="4800" b="1" dirty="0" err="1" smtClean="0"/>
              <a:t>mpanavotra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Anay</a:t>
            </a:r>
            <a:r>
              <a:rPr lang="en-GB" sz="4800" b="1" dirty="0" smtClean="0"/>
              <a:t> </a:t>
            </a:r>
            <a:r>
              <a:rPr lang="en-GB" sz="4800" b="1" dirty="0"/>
              <a:t>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Sakaiza</a:t>
            </a:r>
            <a:r>
              <a:rPr lang="en-GB" sz="4800" b="1" dirty="0"/>
              <a:t> </a:t>
            </a:r>
            <a:r>
              <a:rPr lang="en-GB" sz="4800" b="1" dirty="0" err="1"/>
              <a:t>malala</a:t>
            </a:r>
            <a:r>
              <a:rPr lang="en-GB" sz="4800" b="1" dirty="0"/>
              <a:t> </a:t>
            </a:r>
            <a:r>
              <a:rPr lang="en-GB" sz="4800" b="1" dirty="0" err="1" smtClean="0"/>
              <a:t>tokoa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Hianao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Te</a:t>
            </a:r>
            <a:r>
              <a:rPr lang="en-GB" sz="4800" b="1" dirty="0"/>
              <a:t> </a:t>
            </a:r>
            <a:r>
              <a:rPr lang="en-GB" sz="4800" b="1" dirty="0" err="1"/>
              <a:t>hihaino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</a:t>
            </a:r>
            <a:r>
              <a:rPr lang="en-GB" sz="4800" b="1" dirty="0" err="1"/>
              <a:t>izahay</a:t>
            </a:r>
            <a:r>
              <a:rPr lang="en-GB" sz="4800" b="1" dirty="0"/>
              <a:t>,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16181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4800" b="1" dirty="0"/>
              <a:t>O ! </a:t>
            </a:r>
            <a:r>
              <a:rPr lang="en-GB" sz="4800" b="1" dirty="0" err="1"/>
              <a:t>andeha</a:t>
            </a:r>
            <a:r>
              <a:rPr lang="en-GB" sz="4800" b="1" dirty="0"/>
              <a:t>, </a:t>
            </a:r>
            <a:r>
              <a:rPr lang="en-GB" sz="4800" b="1" dirty="0" err="1"/>
              <a:t>rankizy</a:t>
            </a:r>
            <a:r>
              <a:rPr lang="en-GB" sz="4800" b="1" dirty="0"/>
              <a:t> </a:t>
            </a:r>
            <a:r>
              <a:rPr lang="en-GB" sz="4800" b="1" dirty="0" err="1" smtClean="0"/>
              <a:t>madinika</a:t>
            </a:r>
            <a:r>
              <a:rPr lang="fr-FR" sz="4800" b="1" dirty="0" smtClean="0"/>
              <a:t> </a:t>
            </a:r>
            <a:r>
              <a:rPr lang="en-GB" sz="4800" b="1" dirty="0" smtClean="0"/>
              <a:t>e </a:t>
            </a:r>
            <a:r>
              <a:rPr lang="en-GB" sz="4800" b="1" dirty="0"/>
              <a:t>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miantso</a:t>
            </a:r>
            <a:r>
              <a:rPr lang="en-GB" sz="4800" b="1" dirty="0"/>
              <a:t> </a:t>
            </a:r>
            <a:r>
              <a:rPr lang="en-GB" sz="4800" b="1" dirty="0" err="1"/>
              <a:t>Jesosy</a:t>
            </a:r>
            <a:r>
              <a:rPr lang="en-GB" sz="4800" b="1" dirty="0"/>
              <a:t> </a:t>
            </a:r>
            <a:r>
              <a:rPr lang="en-GB" sz="4800" b="1" dirty="0" err="1"/>
              <a:t>erý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Mahafaly</a:t>
            </a:r>
            <a:r>
              <a:rPr lang="en-GB" sz="4800" b="1" dirty="0" smtClean="0"/>
              <a:t> </a:t>
            </a:r>
            <a:r>
              <a:rPr lang="en-GB" sz="4800" b="1" dirty="0" err="1"/>
              <a:t>antsika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teniny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Hoe :</a:t>
            </a:r>
            <a:r>
              <a:rPr lang="fr-FR" sz="4800" b="1" dirty="0" smtClean="0"/>
              <a:t> </a:t>
            </a:r>
            <a:r>
              <a:rPr lang="en-GB" sz="4800" b="1" dirty="0" smtClean="0"/>
              <a:t>« </a:t>
            </a:r>
            <a:r>
              <a:rPr lang="en-GB" sz="4800" b="1" dirty="0" err="1"/>
              <a:t>Avelao</a:t>
            </a:r>
            <a:r>
              <a:rPr lang="en-GB" sz="4800" b="1" dirty="0"/>
              <a:t> </a:t>
            </a:r>
            <a:r>
              <a:rPr lang="en-GB" sz="4800" b="1" dirty="0" err="1"/>
              <a:t>izy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hankatý</a:t>
            </a:r>
            <a:r>
              <a:rPr lang="en-GB" sz="4800" b="1" dirty="0"/>
              <a:t> ! »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20811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/>
              <a:t>O !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toha</a:t>
            </a:r>
            <a:r>
              <a:rPr lang="en-GB" sz="4800" b="1" dirty="0"/>
              <a:t>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Tsinjovy</a:t>
            </a:r>
            <a:r>
              <a:rPr lang="en-GB" sz="4800" b="1" dirty="0" smtClean="0"/>
              <a:t> </a:t>
            </a:r>
            <a:r>
              <a:rPr lang="en-GB" sz="4800" b="1" dirty="0"/>
              <a:t>‘</a:t>
            </a:r>
            <a:r>
              <a:rPr lang="en-GB" sz="4800" b="1" dirty="0" err="1"/>
              <a:t>zahay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masiaka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lion-</a:t>
            </a:r>
            <a:r>
              <a:rPr lang="en-GB" sz="4800" b="1" dirty="0" err="1"/>
              <a:t>dozabe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Ka</a:t>
            </a:r>
            <a:r>
              <a:rPr lang="en-GB" sz="4800" b="1" dirty="0" smtClean="0"/>
              <a:t> </a:t>
            </a:r>
            <a:r>
              <a:rPr lang="en-GB" sz="4800" b="1" dirty="0" err="1"/>
              <a:t>manenjika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 smtClean="0"/>
              <a:t>hahafaty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anay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mihaza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ain-</a:t>
            </a:r>
            <a:r>
              <a:rPr lang="en-GB" sz="4800" b="1" dirty="0" err="1"/>
              <a:t>dehibe</a:t>
            </a:r>
            <a:r>
              <a:rPr lang="en-GB" sz="4800" b="1" dirty="0"/>
              <a:t>,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58652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4800" b="1" dirty="0" err="1"/>
              <a:t>Mitsangàna</a:t>
            </a:r>
            <a:r>
              <a:rPr lang="en-GB" sz="4800" b="1" dirty="0"/>
              <a:t>, </a:t>
            </a:r>
            <a:r>
              <a:rPr lang="en-GB" sz="4800" b="1" dirty="0" err="1"/>
              <a:t>zaza</a:t>
            </a:r>
            <a:r>
              <a:rPr lang="en-GB" sz="4800" b="1" dirty="0"/>
              <a:t> 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 </a:t>
            </a:r>
            <a:r>
              <a:rPr lang="en-GB" sz="4800" b="1" dirty="0" err="1"/>
              <a:t>madinika</a:t>
            </a:r>
            <a:r>
              <a:rPr lang="en-GB" sz="4800" b="1" dirty="0"/>
              <a:t> ô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Mandosira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loza</a:t>
            </a:r>
            <a:r>
              <a:rPr lang="en-GB" sz="4800" b="1" dirty="0"/>
              <a:t> </a:t>
            </a:r>
            <a:r>
              <a:rPr lang="en-GB" sz="4800" b="1" dirty="0" err="1"/>
              <a:t>etý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Manatòna</a:t>
            </a:r>
            <a:r>
              <a:rPr lang="en-GB" sz="4800" b="1" dirty="0"/>
              <a:t> </a:t>
            </a:r>
            <a:r>
              <a:rPr lang="en-GB" sz="4800" b="1" dirty="0" err="1"/>
              <a:t>an’i</a:t>
            </a:r>
            <a:r>
              <a:rPr lang="en-GB" sz="4800" b="1" dirty="0"/>
              <a:t> </a:t>
            </a:r>
            <a:r>
              <a:rPr lang="en-GB" sz="4800" b="1" dirty="0" err="1"/>
              <a:t>Jeso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       </a:t>
            </a:r>
            <a:r>
              <a:rPr lang="en-GB" sz="4800" b="1" dirty="0" err="1"/>
              <a:t>Mpamonjy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modia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an-</a:t>
            </a:r>
            <a:r>
              <a:rPr lang="en-GB" sz="4800" b="1" dirty="0" err="1"/>
              <a:t>danitra</a:t>
            </a:r>
            <a:r>
              <a:rPr lang="en-GB" sz="4800" b="1" dirty="0"/>
              <a:t>  </a:t>
            </a:r>
            <a:r>
              <a:rPr lang="en-GB" sz="4800" b="1" dirty="0" err="1"/>
              <a:t>arý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957827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773</vt:lpstr>
      <vt:lpstr>1) Hianao, ry Jehovah no           Rainay tokoa,     Ka manatona Anao izahay, Ary Jeso no Hava-malalanay koa.  Dia matoky Anao ny fonay,</vt:lpstr>
      <vt:lpstr>Mivoria ry ondry madinika ô !     Mba ho ao am-pisokoanio ; Mihainoa ny feon’ny Mpiandry izao     O, faingàna, modia hianao.</vt:lpstr>
      <vt:lpstr>2) Eny, mamy tokoa ny mihaino Anao Ry Mpamonjy mpanavotra Anay ! Fa Sakaiza malala tokoa Hianao,     Te hihaino Anao izahay,</vt:lpstr>
      <vt:lpstr>O ! andeha, rankizy madinika e ! Fa miantso Jesosy erý, Mahafaly antsika ny teniny Hoe : « Avelao izy mba hankatý ! »</vt:lpstr>
      <vt:lpstr>3) O ! ry Tompo tsy toha ! Tsinjovy ‘zahay,    Fa masiaka ny lion-dozabe, Ka manenjika mba hahafaty anay    Sy mihaza ny ain-dehibe,</vt:lpstr>
      <vt:lpstr>Mitsangàna, zaza               madinika ô !     Mandosira ny loza etý    Manatòna an’i Jeso             Mpamonjy izao,    Ka modia ho an-danitra  arý.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773</dc:title>
  <dc:creator>ami</dc:creator>
  <cp:lastModifiedBy>ami</cp:lastModifiedBy>
  <cp:revision>1</cp:revision>
  <dcterms:created xsi:type="dcterms:W3CDTF">2014-11-06T08:55:39Z</dcterms:created>
  <dcterms:modified xsi:type="dcterms:W3CDTF">2014-11-06T09:01:46Z</dcterms:modified>
</cp:coreProperties>
</file>