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80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52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34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1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98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32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6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3E19-63B0-4D27-A95C-26F480C3E52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44EE-7AEA-4894-A76D-7C748BDED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774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22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106"/>
            <a:ext cx="9144000" cy="1064692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Fony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nivahiny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Nisy</a:t>
            </a:r>
            <a:r>
              <a:rPr lang="en-GB" sz="6600" b="1" dirty="0"/>
              <a:t> </a:t>
            </a:r>
            <a:r>
              <a:rPr lang="en-GB" sz="6600" b="1" dirty="0" err="1"/>
              <a:t>zazakely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Tonga </a:t>
            </a:r>
            <a:r>
              <a:rPr lang="en-GB" sz="6600" b="1" dirty="0" err="1"/>
              <a:t>tao</a:t>
            </a:r>
            <a:r>
              <a:rPr lang="en-GB" sz="6600" b="1" dirty="0"/>
              <a:t>,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notahiny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noraisiny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</a:t>
            </a:r>
            <a:r>
              <a:rPr lang="en-GB" sz="6600" b="1" dirty="0" smtClean="0"/>
              <a:t>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5270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106"/>
            <a:ext cx="9144000" cy="1064692"/>
          </a:xfrm>
        </p:spPr>
        <p:txBody>
          <a:bodyPr>
            <a:noAutofit/>
          </a:bodyPr>
          <a:lstStyle/>
          <a:p>
            <a:r>
              <a:rPr lang="en-GB" sz="6600" b="1" dirty="0"/>
              <a:t> :,: He, </a:t>
            </a:r>
            <a:r>
              <a:rPr lang="en-GB" sz="6600" b="1" dirty="0" err="1"/>
              <a:t>rankizy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Hy</a:t>
            </a:r>
            <a:r>
              <a:rPr lang="en-GB" sz="6600" b="1" dirty="0" smtClean="0"/>
              <a:t> </a:t>
            </a:r>
            <a:r>
              <a:rPr lang="en-GB" sz="6600" b="1" dirty="0" err="1"/>
              <a:t>fitiavan-dehibe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270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106"/>
            <a:ext cx="9144000" cy="1064692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Manatòna</a:t>
            </a:r>
            <a:r>
              <a:rPr lang="en-GB" sz="6000" b="1" dirty="0"/>
              <a:t>, </a:t>
            </a:r>
            <a:r>
              <a:rPr lang="en-GB" sz="6000" b="1" dirty="0" err="1"/>
              <a:t>izao</a:t>
            </a:r>
            <a:r>
              <a:rPr lang="en-GB" sz="6000" b="1" dirty="0"/>
              <a:t>, </a:t>
            </a:r>
            <a:r>
              <a:rPr lang="en-GB" sz="6000" b="1" dirty="0" err="1"/>
              <a:t>rankizy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600" b="1" dirty="0"/>
              <a:t>    </a:t>
            </a:r>
            <a:r>
              <a:rPr lang="en-GB" sz="6600" b="1" dirty="0" err="1"/>
              <a:t>An’i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mandray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mitahy</a:t>
            </a:r>
            <a:r>
              <a:rPr lang="en-GB" sz="6600" b="1" dirty="0"/>
              <a:t> </a:t>
            </a:r>
            <a:r>
              <a:rPr lang="en-GB" sz="6600" b="1" dirty="0" err="1"/>
              <a:t>azy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4449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106"/>
            <a:ext cx="9144000" cy="1064692"/>
          </a:xfrm>
        </p:spPr>
        <p:txBody>
          <a:bodyPr>
            <a:noAutofit/>
          </a:bodyPr>
          <a:lstStyle/>
          <a:p>
            <a:r>
              <a:rPr lang="en-GB" sz="6600" b="1" dirty="0"/>
              <a:t> :,: He, </a:t>
            </a:r>
            <a:r>
              <a:rPr lang="en-GB" sz="6600" b="1" dirty="0" err="1"/>
              <a:t>rankizy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Hy</a:t>
            </a:r>
            <a:r>
              <a:rPr lang="en-GB" sz="6600" b="1" dirty="0" smtClean="0"/>
              <a:t> </a:t>
            </a:r>
            <a:r>
              <a:rPr lang="en-GB" sz="6600" b="1" dirty="0" err="1"/>
              <a:t>fitiavan-dehibe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253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106"/>
            <a:ext cx="9144000" cy="1064692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Maro</a:t>
            </a:r>
            <a:r>
              <a:rPr lang="en-GB" sz="6000" b="1" dirty="0"/>
              <a:t> 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faly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dapan</a:t>
            </a:r>
            <a:r>
              <a:rPr lang="en-GB" sz="6000" b="1" dirty="0"/>
              <a:t>-</a:t>
            </a:r>
            <a:r>
              <a:rPr lang="en-GB" sz="6000" b="1" dirty="0" err="1"/>
              <a:t>dRainy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Afaka</a:t>
            </a:r>
            <a:r>
              <a:rPr lang="en-GB" sz="6000" b="1" dirty="0"/>
              <a:t> </a:t>
            </a:r>
            <a:r>
              <a:rPr lang="en-GB" sz="6000" b="1" dirty="0" err="1"/>
              <a:t>ota</a:t>
            </a:r>
            <a:r>
              <a:rPr lang="en-GB" sz="6000" b="1" dirty="0"/>
              <a:t>, </a:t>
            </a:r>
            <a:r>
              <a:rPr lang="en-GB" sz="6000" b="1" dirty="0" err="1"/>
              <a:t>afa-jaly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Sambatra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tonga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89794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106"/>
            <a:ext cx="9144000" cy="1064692"/>
          </a:xfrm>
        </p:spPr>
        <p:txBody>
          <a:bodyPr>
            <a:noAutofit/>
          </a:bodyPr>
          <a:lstStyle/>
          <a:p>
            <a:r>
              <a:rPr lang="en-GB" sz="6600" b="1" dirty="0"/>
              <a:t> :,: He, </a:t>
            </a:r>
            <a:r>
              <a:rPr lang="en-GB" sz="6600" b="1" dirty="0" err="1"/>
              <a:t>rankizy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Hy</a:t>
            </a:r>
            <a:r>
              <a:rPr lang="en-GB" sz="6600" b="1" dirty="0" smtClean="0"/>
              <a:t> </a:t>
            </a:r>
            <a:r>
              <a:rPr lang="en-GB" sz="6600" b="1" dirty="0" err="1"/>
              <a:t>fitiavan-dehibe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7504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106"/>
            <a:ext cx="9144000" cy="1064692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Mihobia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 </a:t>
            </a:r>
            <a:r>
              <a:rPr lang="en-GB" sz="6000" b="1" dirty="0" err="1"/>
              <a:t>rankizy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isika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</a:t>
            </a:r>
            <a:r>
              <a:rPr lang="en-GB" sz="6000" b="1" dirty="0" err="1"/>
              <a:t>hankao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Eny</a:t>
            </a:r>
            <a:r>
              <a:rPr lang="en-GB" sz="6000" b="1" dirty="0"/>
              <a:t>, </a:t>
            </a:r>
            <a:r>
              <a:rPr lang="en-GB" sz="6000" b="1" dirty="0" err="1"/>
              <a:t>mifalia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Sakaizantsika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1471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106"/>
            <a:ext cx="9144000" cy="1064692"/>
          </a:xfrm>
        </p:spPr>
        <p:txBody>
          <a:bodyPr>
            <a:noAutofit/>
          </a:bodyPr>
          <a:lstStyle/>
          <a:p>
            <a:r>
              <a:rPr lang="en-GB" sz="6600" b="1" dirty="0"/>
              <a:t> :,: He, </a:t>
            </a:r>
            <a:r>
              <a:rPr lang="en-GB" sz="6600" b="1" dirty="0" err="1"/>
              <a:t>rankizy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Hy</a:t>
            </a:r>
            <a:r>
              <a:rPr lang="en-GB" sz="6600" b="1" dirty="0" smtClean="0"/>
              <a:t> </a:t>
            </a:r>
            <a:r>
              <a:rPr lang="en-GB" sz="6600" b="1" dirty="0" err="1"/>
              <a:t>fitiavan-dehibe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20525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774</vt:lpstr>
      <vt:lpstr>1) Fony Jeso nivahiny     Nisy zazakely koa    Tonga tao, ka notahiny     Sy noraisiny tokoa :</vt:lpstr>
      <vt:lpstr> :,: He, rankizy ! Hy fitiavan-dehibe :,:</vt:lpstr>
      <vt:lpstr>2) Manatòna, izao, rankizy !     An’i Jeso Tompo soa,    Fa mandray ny zaza Izy     Ka mitahy azy koa :</vt:lpstr>
      <vt:lpstr> :,: He, rankizy ! Hy fitiavan-dehibe :,:</vt:lpstr>
      <vt:lpstr>3) Maro be ny zaza faly     Ao an-dapan-dRainy ao,    Afaka ota, afa-jaly,     Sambatra izay tonga ao :</vt:lpstr>
      <vt:lpstr> :,: He, rankizy ! Hy fitiavan-dehibe :,:</vt:lpstr>
      <vt:lpstr>4) Mihobia izao, rankizy !     Fa isika koa hankao ;    Eny, mifalia, fa Izy     Ho Sakaizantsika ao :</vt:lpstr>
      <vt:lpstr> :,: He, rankizy ! Hy fitiavan-dehibe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774</dc:title>
  <dc:creator>ami</dc:creator>
  <cp:lastModifiedBy>ami</cp:lastModifiedBy>
  <cp:revision>1</cp:revision>
  <dcterms:created xsi:type="dcterms:W3CDTF">2014-11-06T09:01:47Z</dcterms:created>
  <dcterms:modified xsi:type="dcterms:W3CDTF">2014-11-06T09:04:47Z</dcterms:modified>
</cp:coreProperties>
</file>