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4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A4D7-F692-419F-8BD0-88F70315D0CF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20A9-55EA-46AC-813F-FABE48BC38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A4D7-F692-419F-8BD0-88F70315D0CF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20A9-55EA-46AC-813F-FABE48BC38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17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A4D7-F692-419F-8BD0-88F70315D0CF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20A9-55EA-46AC-813F-FABE48BC38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70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A4D7-F692-419F-8BD0-88F70315D0CF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20A9-55EA-46AC-813F-FABE48BC38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434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A4D7-F692-419F-8BD0-88F70315D0CF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20A9-55EA-46AC-813F-FABE48BC38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68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A4D7-F692-419F-8BD0-88F70315D0CF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20A9-55EA-46AC-813F-FABE48BC38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468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A4D7-F692-419F-8BD0-88F70315D0CF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20A9-55EA-46AC-813F-FABE48BC38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0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A4D7-F692-419F-8BD0-88F70315D0CF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20A9-55EA-46AC-813F-FABE48BC38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63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A4D7-F692-419F-8BD0-88F70315D0CF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20A9-55EA-46AC-813F-FABE48BC38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07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A4D7-F692-419F-8BD0-88F70315D0CF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20A9-55EA-46AC-813F-FABE48BC38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24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A4D7-F692-419F-8BD0-88F70315D0CF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20A9-55EA-46AC-813F-FABE48BC38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14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BA4D7-F692-419F-8BD0-88F70315D0CF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620A9-55EA-46AC-813F-FABE48BC38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79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9900" b="1" dirty="0" smtClean="0"/>
              <a:t>775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448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95686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Jesosy</a:t>
            </a:r>
            <a:r>
              <a:rPr lang="en-GB" sz="5400" b="1" dirty="0"/>
              <a:t> </a:t>
            </a:r>
            <a:r>
              <a:rPr lang="en-GB" sz="5400" b="1" dirty="0" err="1"/>
              <a:t>Tomponay</a:t>
            </a:r>
            <a:r>
              <a:rPr lang="en-GB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Mamindrà</a:t>
            </a:r>
            <a:r>
              <a:rPr lang="en-GB" sz="5400" b="1" dirty="0"/>
              <a:t> </a:t>
            </a:r>
            <a:r>
              <a:rPr lang="en-GB" sz="5400" b="1" dirty="0" err="1"/>
              <a:t>fo</a:t>
            </a:r>
            <a:r>
              <a:rPr lang="en-GB" sz="5400" b="1" dirty="0"/>
              <a:t> </a:t>
            </a:r>
            <a:r>
              <a:rPr lang="en-GB" sz="5400" b="1" dirty="0" err="1"/>
              <a:t>aminay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Be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hasoavanao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Be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fitiavanao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</a:t>
            </a:r>
            <a:r>
              <a:rPr lang="en-GB" sz="5400" b="1" dirty="0" err="1"/>
              <a:t>Zazakely</a:t>
            </a:r>
            <a:r>
              <a:rPr lang="en-GB" sz="5400" b="1" dirty="0"/>
              <a:t> </a:t>
            </a:r>
            <a:r>
              <a:rPr lang="en-GB" sz="5400" b="1" dirty="0" err="1"/>
              <a:t>izahay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</a:t>
            </a:r>
            <a:r>
              <a:rPr lang="en-GB" sz="5400" b="1" dirty="0" err="1"/>
              <a:t>Mamindrà</a:t>
            </a:r>
            <a:r>
              <a:rPr lang="en-GB" sz="5400" b="1" dirty="0"/>
              <a:t> </a:t>
            </a:r>
            <a:r>
              <a:rPr lang="en-GB" sz="5400" b="1" dirty="0" err="1"/>
              <a:t>fo</a:t>
            </a:r>
            <a:r>
              <a:rPr lang="en-GB" sz="5400" b="1" dirty="0"/>
              <a:t> </a:t>
            </a:r>
            <a:r>
              <a:rPr lang="en-GB" sz="5400" b="1" dirty="0" err="1"/>
              <a:t>aminay</a:t>
            </a:r>
            <a:r>
              <a:rPr lang="en-GB" sz="5400" b="1" dirty="0" smtClean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59536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95686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2) </a:t>
            </a:r>
            <a:r>
              <a:rPr lang="en-GB" sz="5400" b="1" dirty="0" err="1"/>
              <a:t>Fony</a:t>
            </a:r>
            <a:r>
              <a:rPr lang="en-GB" sz="5400" b="1" dirty="0"/>
              <a:t> </a:t>
            </a:r>
            <a:r>
              <a:rPr lang="en-GB" sz="5400" b="1" dirty="0" err="1"/>
              <a:t>teto</a:t>
            </a:r>
            <a:r>
              <a:rPr lang="en-GB" sz="5400" b="1" dirty="0"/>
              <a:t> </a:t>
            </a:r>
            <a:r>
              <a:rPr lang="en-GB" sz="5400" b="1" dirty="0" err="1"/>
              <a:t>aminay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Hianao</a:t>
            </a:r>
            <a:r>
              <a:rPr lang="en-GB" sz="5400" b="1" dirty="0"/>
              <a:t> </a:t>
            </a:r>
            <a:r>
              <a:rPr lang="en-GB" sz="5400" b="1" dirty="0" err="1"/>
              <a:t>sakaizanay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Tia </a:t>
            </a:r>
            <a:r>
              <a:rPr lang="en-GB" sz="5400" b="1" dirty="0" err="1"/>
              <a:t>zaza</a:t>
            </a:r>
            <a:r>
              <a:rPr lang="en-GB" sz="5400" b="1" dirty="0"/>
              <a:t> </a:t>
            </a:r>
            <a:r>
              <a:rPr lang="en-GB" sz="5400" b="1" dirty="0" err="1"/>
              <a:t>Hianao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Zaza</a:t>
            </a:r>
            <a:r>
              <a:rPr lang="en-GB" sz="5400" b="1" dirty="0"/>
              <a:t> </a:t>
            </a:r>
            <a:r>
              <a:rPr lang="en-GB" sz="5400" b="1" dirty="0" err="1"/>
              <a:t>notrotroinao</a:t>
            </a:r>
            <a:r>
              <a:rPr lang="en-GB" sz="5400" b="1" dirty="0"/>
              <a:t> </a:t>
            </a:r>
            <a:r>
              <a:rPr lang="en-GB" sz="5400" b="1" dirty="0" smtClean="0"/>
              <a:t>: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</a:t>
            </a:r>
            <a:r>
              <a:rPr lang="en-GB" sz="5400" b="1" dirty="0" err="1"/>
              <a:t>Zazakely</a:t>
            </a:r>
            <a:r>
              <a:rPr lang="en-GB" sz="5400" b="1" dirty="0"/>
              <a:t> </a:t>
            </a:r>
            <a:r>
              <a:rPr lang="en-GB" sz="5400" b="1" dirty="0" err="1"/>
              <a:t>izahay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</a:t>
            </a:r>
            <a:r>
              <a:rPr lang="en-GB" sz="5400" b="1" dirty="0" err="1"/>
              <a:t>Mamindrà</a:t>
            </a:r>
            <a:r>
              <a:rPr lang="en-GB" sz="5400" b="1" dirty="0"/>
              <a:t> </a:t>
            </a:r>
            <a:r>
              <a:rPr lang="en-GB" sz="5400" b="1" dirty="0" err="1"/>
              <a:t>fo</a:t>
            </a:r>
            <a:r>
              <a:rPr lang="en-GB" sz="5400" b="1" dirty="0"/>
              <a:t> </a:t>
            </a:r>
            <a:r>
              <a:rPr lang="en-GB" sz="5400" b="1" dirty="0" err="1"/>
              <a:t>aminay</a:t>
            </a:r>
            <a:r>
              <a:rPr lang="en-GB" sz="5400" b="1" dirty="0" smtClean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56018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95686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3) </a:t>
            </a:r>
            <a:r>
              <a:rPr lang="en-GB" sz="5400" b="1" dirty="0" err="1"/>
              <a:t>Masina</a:t>
            </a:r>
            <a:r>
              <a:rPr lang="en-GB" sz="5400" b="1" dirty="0"/>
              <a:t> </a:t>
            </a:r>
            <a:r>
              <a:rPr lang="en-GB" sz="5400" b="1" dirty="0" err="1"/>
              <a:t>sy</a:t>
            </a:r>
            <a:r>
              <a:rPr lang="en-GB" sz="5400" b="1" dirty="0"/>
              <a:t> marina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Hianao</a:t>
            </a:r>
            <a:r>
              <a:rPr lang="en-GB" sz="5400" b="1" dirty="0"/>
              <a:t>,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Tomponay</a:t>
            </a:r>
            <a:r>
              <a:rPr lang="en-GB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Hamasino</a:t>
            </a:r>
            <a:r>
              <a:rPr lang="en-GB" sz="5400" b="1" dirty="0"/>
              <a:t> </a:t>
            </a:r>
            <a:r>
              <a:rPr lang="en-GB" sz="5400" b="1" dirty="0" err="1"/>
              <a:t>izahay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zanakao</a:t>
            </a:r>
            <a:r>
              <a:rPr lang="en-GB" sz="5400" b="1" dirty="0"/>
              <a:t> </a:t>
            </a:r>
            <a:r>
              <a:rPr lang="en-GB" sz="5400" b="1" dirty="0" err="1"/>
              <a:t>tokoa</a:t>
            </a:r>
            <a:r>
              <a:rPr lang="en-GB" sz="5400" b="1" dirty="0"/>
              <a:t> :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smtClean="0"/>
              <a:t>     </a:t>
            </a:r>
            <a:r>
              <a:rPr lang="en-GB" sz="5400" b="1" dirty="0" err="1"/>
              <a:t>Zazakely</a:t>
            </a:r>
            <a:r>
              <a:rPr lang="en-GB" sz="5400" b="1" dirty="0"/>
              <a:t> </a:t>
            </a:r>
            <a:r>
              <a:rPr lang="en-GB" sz="5400" b="1" dirty="0" err="1"/>
              <a:t>izahay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</a:t>
            </a:r>
            <a:r>
              <a:rPr lang="en-GB" sz="5400" b="1" dirty="0" err="1"/>
              <a:t>Mamindrà</a:t>
            </a:r>
            <a:r>
              <a:rPr lang="en-GB" sz="5400" b="1" dirty="0"/>
              <a:t> </a:t>
            </a:r>
            <a:r>
              <a:rPr lang="en-GB" sz="5400" b="1" dirty="0" err="1"/>
              <a:t>fo</a:t>
            </a:r>
            <a:r>
              <a:rPr lang="en-GB" sz="5400" b="1" dirty="0"/>
              <a:t> </a:t>
            </a:r>
            <a:r>
              <a:rPr lang="en-GB" sz="5400" b="1" dirty="0" err="1"/>
              <a:t>aminay</a:t>
            </a:r>
            <a:r>
              <a:rPr lang="en-GB" sz="5400" b="1" dirty="0" smtClean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526274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95686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4)</a:t>
            </a:r>
            <a:r>
              <a:rPr lang="en-GB" sz="5400" b="1" dirty="0" smtClean="0"/>
              <a:t> </a:t>
            </a:r>
            <a:r>
              <a:rPr lang="en-GB" sz="5400" b="1" dirty="0"/>
              <a:t>Be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fahavalonay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O ! </a:t>
            </a:r>
            <a:r>
              <a:rPr lang="en-GB" sz="5400" b="1" dirty="0" err="1"/>
              <a:t>arovy</a:t>
            </a:r>
            <a:r>
              <a:rPr lang="en-GB" sz="5400" b="1" dirty="0"/>
              <a:t> </a:t>
            </a:r>
            <a:r>
              <a:rPr lang="en-GB" sz="5400" b="1" dirty="0" err="1"/>
              <a:t>izahay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Manomeza</a:t>
            </a:r>
            <a:r>
              <a:rPr lang="en-GB" sz="5400" b="1" dirty="0"/>
              <a:t> </a:t>
            </a:r>
            <a:r>
              <a:rPr lang="en-GB" sz="5400" b="1" dirty="0" err="1"/>
              <a:t>fo</a:t>
            </a:r>
            <a:r>
              <a:rPr lang="en-GB" sz="5400" b="1" dirty="0"/>
              <a:t> </a:t>
            </a:r>
            <a:r>
              <a:rPr lang="en-GB" sz="5400" b="1" dirty="0" err="1"/>
              <a:t>madio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Fo</a:t>
            </a:r>
            <a:r>
              <a:rPr lang="en-GB" sz="5400" b="1" dirty="0"/>
              <a:t> </a:t>
            </a:r>
            <a:r>
              <a:rPr lang="en-GB" sz="5400" b="1" dirty="0" err="1"/>
              <a:t>miankina</a:t>
            </a:r>
            <a:r>
              <a:rPr lang="en-GB" sz="5400" b="1" dirty="0"/>
              <a:t> </a:t>
            </a:r>
            <a:r>
              <a:rPr lang="en-GB" sz="5400" b="1" dirty="0" err="1"/>
              <a:t>aminao</a:t>
            </a:r>
            <a:r>
              <a:rPr lang="en-GB" sz="5400" b="1" dirty="0"/>
              <a:t> :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smtClean="0"/>
              <a:t>     </a:t>
            </a:r>
            <a:r>
              <a:rPr lang="en-GB" sz="5400" b="1" dirty="0" err="1"/>
              <a:t>Zazakely</a:t>
            </a:r>
            <a:r>
              <a:rPr lang="en-GB" sz="5400" b="1" dirty="0"/>
              <a:t> </a:t>
            </a:r>
            <a:r>
              <a:rPr lang="en-GB" sz="5400" b="1" dirty="0" err="1"/>
              <a:t>izahay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</a:t>
            </a:r>
            <a:r>
              <a:rPr lang="en-GB" sz="5400" b="1" dirty="0" err="1"/>
              <a:t>Mamindrà</a:t>
            </a:r>
            <a:r>
              <a:rPr lang="en-GB" sz="5400" b="1" dirty="0"/>
              <a:t> </a:t>
            </a:r>
            <a:r>
              <a:rPr lang="en-GB" sz="5400" b="1" dirty="0" err="1"/>
              <a:t>fo</a:t>
            </a:r>
            <a:r>
              <a:rPr lang="en-GB" sz="5400" b="1" dirty="0"/>
              <a:t> </a:t>
            </a:r>
            <a:r>
              <a:rPr lang="en-GB" sz="5400" b="1" dirty="0" err="1"/>
              <a:t>aminay</a:t>
            </a:r>
            <a:r>
              <a:rPr lang="en-GB" sz="5400" b="1" dirty="0" smtClean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287048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95686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5)</a:t>
            </a:r>
            <a:r>
              <a:rPr lang="en-GB" sz="5400" b="1" dirty="0" smtClean="0"/>
              <a:t> </a:t>
            </a:r>
            <a:r>
              <a:rPr lang="en-GB" sz="5400" b="1" dirty="0" err="1"/>
              <a:t>Ary</a:t>
            </a:r>
            <a:r>
              <a:rPr lang="en-GB" sz="5400" b="1" dirty="0"/>
              <a:t> </a:t>
            </a:r>
            <a:r>
              <a:rPr lang="en-GB" sz="5400" b="1" dirty="0" err="1"/>
              <a:t>raha</a:t>
            </a:r>
            <a:r>
              <a:rPr lang="en-GB" sz="5400" b="1" dirty="0"/>
              <a:t> </a:t>
            </a:r>
            <a:r>
              <a:rPr lang="en-GB" sz="5400" b="1" dirty="0" err="1"/>
              <a:t>tapitra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iainanay</a:t>
            </a:r>
            <a:r>
              <a:rPr lang="en-GB" sz="5400" b="1" dirty="0"/>
              <a:t> </a:t>
            </a:r>
            <a:r>
              <a:rPr lang="en-GB" sz="5400" b="1" dirty="0" err="1"/>
              <a:t>atý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Ento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fanahinay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Honina</a:t>
            </a:r>
            <a:r>
              <a:rPr lang="en-GB" sz="5400" b="1" dirty="0"/>
              <a:t> </a:t>
            </a:r>
            <a:r>
              <a:rPr lang="en-GB" sz="5400" b="1" dirty="0" err="1"/>
              <a:t>ao</a:t>
            </a:r>
            <a:r>
              <a:rPr lang="en-GB" sz="5400" b="1" dirty="0"/>
              <a:t> an-</a:t>
            </a:r>
            <a:r>
              <a:rPr lang="en-GB" sz="5400" b="1" dirty="0" err="1"/>
              <a:t>danitra</a:t>
            </a:r>
            <a:r>
              <a:rPr lang="en-GB" sz="5400" b="1" dirty="0"/>
              <a:t> :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smtClean="0"/>
              <a:t>     </a:t>
            </a:r>
            <a:r>
              <a:rPr lang="en-GB" sz="5400" b="1" dirty="0" err="1"/>
              <a:t>Zazakely</a:t>
            </a:r>
            <a:r>
              <a:rPr lang="en-GB" sz="5400" b="1" dirty="0"/>
              <a:t> </a:t>
            </a:r>
            <a:r>
              <a:rPr lang="en-GB" sz="5400" b="1" dirty="0" err="1"/>
              <a:t>izahay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</a:t>
            </a:r>
            <a:r>
              <a:rPr lang="en-GB" sz="5400" b="1" dirty="0" err="1"/>
              <a:t>Mamindrà</a:t>
            </a:r>
            <a:r>
              <a:rPr lang="en-GB" sz="5400" b="1" dirty="0"/>
              <a:t> </a:t>
            </a:r>
            <a:r>
              <a:rPr lang="en-GB" sz="5400" b="1" dirty="0" err="1"/>
              <a:t>fo</a:t>
            </a:r>
            <a:r>
              <a:rPr lang="en-GB" sz="5400" b="1" dirty="0"/>
              <a:t> </a:t>
            </a:r>
            <a:r>
              <a:rPr lang="en-GB" sz="5400" b="1" dirty="0" err="1"/>
              <a:t>aminay</a:t>
            </a:r>
            <a:r>
              <a:rPr lang="en-GB" sz="5400" b="1" dirty="0" smtClean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6123961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</Words>
  <Application>Microsoft Office PowerPoint</Application>
  <PresentationFormat>Affichage à l'écran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775</vt:lpstr>
      <vt:lpstr>1) Ry Jesosy Tomponay !     Mamindrà fo aminay ;    Be ny hasoavanao,     Be ny fitiavanao ;      Zazakely izahay,      Mamindrà fo aminay.</vt:lpstr>
      <vt:lpstr>2) Fony teto aminay     Hianao sakaizanay,    Tia zaza Hianao,     Zaza notrotroinao :      Zazakely izahay,      Mamindrà fo aminay.</vt:lpstr>
      <vt:lpstr>3) Masina sy marina     Hianao, ry Tomponay !    Hamasino izahay     Mba ho zanakao tokoa :      Zazakely izahay,      Mamindrà fo aminay.</vt:lpstr>
      <vt:lpstr>4) Be ny fahavalonay     O ! arovy izahay ;    Manomeza fo madio,     Fo miankina aminao :      Zazakely izahay,      Mamindrà fo aminay.</vt:lpstr>
      <vt:lpstr>5) Ary raha tapitra     Ny iainanay atý,    Ento ny fanahinay     Honina ao an-danitra :      Zazakely izahay,      Mamindrà fo aminay.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775</dc:title>
  <dc:creator>ami</dc:creator>
  <cp:lastModifiedBy>ami</cp:lastModifiedBy>
  <cp:revision>1</cp:revision>
  <dcterms:created xsi:type="dcterms:W3CDTF">2014-11-06T09:04:48Z</dcterms:created>
  <dcterms:modified xsi:type="dcterms:W3CDTF">2014-11-06T09:14:18Z</dcterms:modified>
</cp:coreProperties>
</file>