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3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3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0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29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40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99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04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52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7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15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11481-8072-4703-B727-E30C378B9DCE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015-CBC4-4531-B4E8-D626E0E692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776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7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ekeo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err="1"/>
              <a:t>madinikao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te-hanompo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hanao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sitrakao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346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noterena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fr-FR" sz="6000" b="1" dirty="0"/>
              <a:t>Na </a:t>
            </a:r>
            <a:r>
              <a:rPr lang="fr-FR" sz="6000" b="1" dirty="0" err="1"/>
              <a:t>nomena</a:t>
            </a:r>
            <a:r>
              <a:rPr lang="fr-FR" sz="6000" b="1" dirty="0"/>
              <a:t> </a:t>
            </a:r>
            <a:r>
              <a:rPr lang="fr-FR" sz="6000" b="1" dirty="0" err="1"/>
              <a:t>zava-tsoa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   Fa </a:t>
            </a:r>
            <a:r>
              <a:rPr lang="fr-FR" sz="6000" b="1" dirty="0" err="1"/>
              <a:t>minia</a:t>
            </a:r>
            <a:r>
              <a:rPr lang="fr-FR" sz="6000" b="1" dirty="0"/>
              <a:t> </a:t>
            </a:r>
            <a:r>
              <a:rPr lang="fr-FR" sz="6000" b="1" dirty="0" err="1"/>
              <a:t>manolo-tena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 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 </a:t>
            </a:r>
            <a:r>
              <a:rPr lang="en-GB" sz="6000" b="1" dirty="0" err="1"/>
              <a:t>tokoa</a:t>
            </a:r>
            <a:r>
              <a:rPr lang="en-GB" sz="6000" b="1" dirty="0"/>
              <a:t>  </a:t>
            </a:r>
            <a:r>
              <a:rPr lang="en-GB" sz="6000" b="1" dirty="0" err="1"/>
              <a:t>tokoa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4471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manan-kery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ihany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Na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lalin-tsaina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koa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No </a:t>
            </a:r>
            <a:r>
              <a:rPr lang="en-GB" sz="5400" b="1" dirty="0" err="1" smtClean="0"/>
              <a:t>mahazo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miandany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</a:t>
            </a:r>
            <a:r>
              <a:rPr lang="en-GB" sz="5400" b="1" dirty="0" err="1" smtClean="0"/>
              <a:t>Aminao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Mpamonjy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soa</a:t>
            </a:r>
            <a:r>
              <a:rPr lang="en-GB" sz="5400" b="1" dirty="0" smtClean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9471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mbola</a:t>
            </a:r>
            <a:r>
              <a:rPr lang="en-GB" sz="6000" b="1" dirty="0"/>
              <a:t>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osa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malemy</a:t>
            </a:r>
            <a:r>
              <a:rPr lang="en-GB" sz="6000" b="1" dirty="0"/>
              <a:t> </a:t>
            </a:r>
            <a:r>
              <a:rPr lang="en-GB" sz="6000" b="1" dirty="0" err="1"/>
              <a:t>toa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te-hidodododo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Homba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 </a:t>
            </a:r>
            <a:r>
              <a:rPr lang="en-GB" sz="6000" b="1" dirty="0" err="1"/>
              <a:t>Mpanjakanay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3485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</a:t>
            </a:r>
            <a:r>
              <a:rPr lang="en-GB" sz="5400" b="1" dirty="0" smtClean="0"/>
              <a:t> </a:t>
            </a:r>
            <a:r>
              <a:rPr lang="en-GB" sz="5400" b="1" dirty="0" err="1"/>
              <a:t>Maminay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fanompoana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natolotrao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hataonay</a:t>
            </a:r>
            <a:r>
              <a:rPr lang="en-GB" sz="5400" b="1" dirty="0"/>
              <a:t> </a:t>
            </a:r>
            <a:r>
              <a:rPr lang="en-GB" sz="5400" b="1" dirty="0" err="1"/>
              <a:t>sasa-poana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mamily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3651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hany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ilaina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fanohananao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azonay</a:t>
            </a:r>
            <a:r>
              <a:rPr lang="en-GB" sz="6000" b="1" dirty="0"/>
              <a:t> </a:t>
            </a:r>
            <a:r>
              <a:rPr lang="en-GB" sz="6000" b="1" dirty="0" err="1"/>
              <a:t>vitaina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rehetra</a:t>
            </a:r>
            <a:r>
              <a:rPr lang="en-GB" sz="6000" b="1" dirty="0"/>
              <a:t> </a:t>
            </a:r>
            <a:r>
              <a:rPr lang="en-GB" sz="6000" b="1" dirty="0" err="1"/>
              <a:t>sitrakao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0612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Enga</a:t>
            </a:r>
            <a:r>
              <a:rPr lang="en-GB" sz="5400" b="1" dirty="0"/>
              <a:t> </a:t>
            </a:r>
            <a:r>
              <a:rPr lang="en-GB" sz="5400" b="1" dirty="0" err="1"/>
              <a:t>anie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faniriana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anananay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harahim-pitahiana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hotanterahinao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3972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feno</a:t>
            </a:r>
            <a:r>
              <a:rPr lang="en-GB" sz="6000" b="1" dirty="0"/>
              <a:t> </a:t>
            </a:r>
            <a:r>
              <a:rPr lang="en-GB" sz="6000" b="1" dirty="0" err="1"/>
              <a:t>fifaliana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anatinay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hisy</a:t>
            </a:r>
            <a:r>
              <a:rPr lang="en-GB" sz="6000" b="1" dirty="0"/>
              <a:t> </a:t>
            </a:r>
            <a:r>
              <a:rPr lang="en-GB" sz="6000" b="1" dirty="0" err="1"/>
              <a:t>hakiviana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Hanan-kery</a:t>
            </a:r>
            <a:r>
              <a:rPr lang="en-GB" sz="6000" b="1" dirty="0"/>
              <a:t> </a:t>
            </a:r>
            <a:r>
              <a:rPr lang="en-GB" sz="6000" b="1" dirty="0" err="1"/>
              <a:t>aminay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13526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776</vt:lpstr>
      <vt:lpstr>1) Mba ekeo, ry Jeso Tompo,     Izahay madinikao,    Fa maniry te-hanompo     Sy hanao ny sitrakao ;</vt:lpstr>
      <vt:lpstr>Tsy mba zaza noterena,     Na nomena zava-tsoa,    Fa minia manolo-tena,     Ho Anao  tokoa  tokoa.</vt:lpstr>
      <vt:lpstr>2) Tsy ny manan-kery ihany,     Na ny lalin-tsaina koa    No mahazo miandany     Aminao, Mpamonjy soa ;</vt:lpstr>
      <vt:lpstr>Fa ny mbola zaza osa,     Ka malemy toa anay,    Izay mba te-hidodododo Homba Anao, Mpanjakanay.</vt:lpstr>
      <vt:lpstr>3) Maminay ny fanompoana     Izay natolotrao anay,    Ka hataonay sasa-poana     Izay mamily dia anay,</vt:lpstr>
      <vt:lpstr>Fa ny hany mba ilaina,     Dia ny fanohananao ;    Mba ho azonay vitaina     Izay rehetra sitrakao.</vt:lpstr>
      <vt:lpstr>4) Enga anie ny faniriana,     Izay anananay izao,    Ka harahim-pitahiana     Sy hotanterahinao</vt:lpstr>
      <vt:lpstr> Dia ho feno fifaliana     Ny fanahy anatinay,    Ka tsy hisy hakiviana     Hanan-kery aminay.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776</dc:title>
  <dc:creator>ami</dc:creator>
  <cp:lastModifiedBy>ami</cp:lastModifiedBy>
  <cp:revision>1</cp:revision>
  <dcterms:created xsi:type="dcterms:W3CDTF">2014-11-06T09:14:20Z</dcterms:created>
  <dcterms:modified xsi:type="dcterms:W3CDTF">2014-11-06T09:17:49Z</dcterms:modified>
</cp:coreProperties>
</file>