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14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72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023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029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6699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2124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973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1342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26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57569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7087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0247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48B72F-5B3C-4E35-95A9-DA08D27B995D}" type="datetimeFigureOut">
              <a:rPr lang="fr-FR" smtClean="0"/>
              <a:t>06/11/2014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BE68EE-B3C5-4B39-ADE2-28208E8C993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3827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34761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777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7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4868" y="1165771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1) </a:t>
            </a:r>
            <a:r>
              <a:rPr lang="en-GB" sz="5400" b="1" dirty="0"/>
              <a:t>He ! </a:t>
            </a:r>
            <a:r>
              <a:rPr lang="en-GB" sz="5400" b="1" dirty="0" err="1"/>
              <a:t>zaza</a:t>
            </a:r>
            <a:r>
              <a:rPr lang="en-GB" sz="5400" b="1" dirty="0"/>
              <a:t> </a:t>
            </a:r>
            <a:r>
              <a:rPr lang="en-GB" sz="5400" b="1" dirty="0" err="1"/>
              <a:t>maro</a:t>
            </a:r>
            <a:r>
              <a:rPr lang="en-GB" sz="5400" b="1" dirty="0"/>
              <a:t> be </a:t>
            </a:r>
            <a:r>
              <a:rPr lang="en-GB" sz="5400" b="1" dirty="0" err="1"/>
              <a:t>tokoa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Arý</a:t>
            </a:r>
            <a:r>
              <a:rPr lang="en-GB" sz="5400" b="1" dirty="0"/>
              <a:t> an-</a:t>
            </a:r>
            <a:r>
              <a:rPr lang="en-GB" sz="5400" b="1" dirty="0" err="1"/>
              <a:t>danitra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Mifaly</a:t>
            </a:r>
            <a:r>
              <a:rPr lang="en-GB" sz="5400" b="1" dirty="0"/>
              <a:t> </a:t>
            </a:r>
            <a:r>
              <a:rPr lang="en-GB" sz="5400" b="1" dirty="0" err="1"/>
              <a:t>amin’i</a:t>
            </a:r>
            <a:r>
              <a:rPr lang="en-GB" sz="5400" b="1" dirty="0"/>
              <a:t> </a:t>
            </a:r>
            <a:r>
              <a:rPr lang="en-GB" sz="5400" b="1" dirty="0" err="1"/>
              <a:t>Jeso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Finaritra</a:t>
            </a:r>
            <a:r>
              <a:rPr lang="en-GB" sz="5400" b="1" dirty="0"/>
              <a:t> </a:t>
            </a:r>
            <a:r>
              <a:rPr lang="en-GB" sz="5400" b="1" dirty="0" err="1"/>
              <a:t>avokoa</a:t>
            </a:r>
            <a:r>
              <a:rPr lang="en-GB" sz="5400" b="1" dirty="0"/>
              <a:t> </a:t>
            </a:r>
            <a:r>
              <a:rPr lang="en-GB" sz="5400" b="1" dirty="0" smtClean="0"/>
              <a:t>:     </a:t>
            </a:r>
            <a:endParaRPr lang="fr-FR" sz="5400" b="1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398" y="3579862"/>
            <a:ext cx="9144000" cy="1368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He ! </a:t>
            </a:r>
            <a:r>
              <a:rPr lang="en-GB" b="1" dirty="0" err="1" smtClean="0"/>
              <a:t>mihoby</a:t>
            </a:r>
            <a:r>
              <a:rPr lang="en-GB" b="1" dirty="0" smtClean="0"/>
              <a:t> </a:t>
            </a:r>
            <a:r>
              <a:rPr lang="en-GB" b="1" dirty="0" err="1" smtClean="0"/>
              <a:t>mafy</a:t>
            </a:r>
            <a:r>
              <a:rPr lang="en-GB" b="1" dirty="0" smtClean="0"/>
              <a:t> </a:t>
            </a:r>
            <a:r>
              <a:rPr lang="en-GB" b="1" dirty="0" err="1" smtClean="0"/>
              <a:t>izy</a:t>
            </a:r>
            <a:r>
              <a:rPr lang="en-GB" b="1" dirty="0" smtClean="0"/>
              <a:t>,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en-GB" b="1" dirty="0" err="1" smtClean="0"/>
              <a:t>Ka</a:t>
            </a:r>
            <a:r>
              <a:rPr lang="en-GB" b="1" dirty="0" smtClean="0"/>
              <a:t> </a:t>
            </a:r>
            <a:r>
              <a:rPr lang="en-GB" b="1" dirty="0" err="1" smtClean="0"/>
              <a:t>miderà</a:t>
            </a:r>
            <a:r>
              <a:rPr lang="en-GB" b="1" dirty="0" smtClean="0"/>
              <a:t> </a:t>
            </a:r>
            <a:r>
              <a:rPr lang="en-GB" b="1" dirty="0" err="1" smtClean="0"/>
              <a:t>an’i</a:t>
            </a:r>
            <a:r>
              <a:rPr lang="en-GB" b="1" dirty="0" smtClean="0"/>
              <a:t> </a:t>
            </a:r>
            <a:r>
              <a:rPr lang="en-GB" b="1" dirty="0" err="1" smtClean="0"/>
              <a:t>Jeso</a:t>
            </a:r>
            <a:r>
              <a:rPr lang="en-GB" b="1" dirty="0" smtClean="0"/>
              <a:t> !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9580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4868" y="1165771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2) </a:t>
            </a:r>
            <a:r>
              <a:rPr lang="en-GB" sz="5400" b="1" dirty="0"/>
              <a:t>Moa </a:t>
            </a:r>
            <a:r>
              <a:rPr lang="en-GB" sz="5400" b="1" dirty="0" err="1"/>
              <a:t>nentin’iza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</a:t>
            </a:r>
            <a:r>
              <a:rPr lang="en-GB" sz="5400" b="1" dirty="0" err="1"/>
              <a:t>ireo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en-GB" sz="5400" b="1" dirty="0"/>
              <a:t> an-</a:t>
            </a:r>
            <a:r>
              <a:rPr lang="en-GB" sz="5400" b="1" dirty="0" err="1"/>
              <a:t>danitra</a:t>
            </a:r>
            <a:r>
              <a:rPr lang="en-GB" sz="5400" b="1" dirty="0"/>
              <a:t> </a:t>
            </a:r>
            <a:r>
              <a:rPr lang="en-GB" sz="5400" b="1" dirty="0" err="1"/>
              <a:t>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No </a:t>
            </a:r>
            <a:r>
              <a:rPr lang="en-GB" sz="5400" b="1" dirty="0" err="1"/>
              <a:t>miramirana</a:t>
            </a:r>
            <a:r>
              <a:rPr lang="en-GB" sz="5400" b="1" dirty="0"/>
              <a:t> </a:t>
            </a:r>
            <a:r>
              <a:rPr lang="en-GB" sz="5400" b="1" dirty="0" err="1"/>
              <a:t>endrika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Sy</a:t>
            </a:r>
            <a:r>
              <a:rPr lang="en-GB" sz="5400" b="1" dirty="0"/>
              <a:t> </a:t>
            </a:r>
            <a:r>
              <a:rPr lang="en-GB" sz="5400" b="1" dirty="0" err="1"/>
              <a:t>faly</a:t>
            </a:r>
            <a:r>
              <a:rPr lang="en-GB" sz="5400" b="1" dirty="0"/>
              <a:t> toy </a:t>
            </a:r>
            <a:r>
              <a:rPr lang="en-GB" sz="5400" b="1" dirty="0" err="1"/>
              <a:t>izao</a:t>
            </a:r>
            <a:r>
              <a:rPr lang="en-GB" sz="5400" b="1" dirty="0"/>
              <a:t> ?</a:t>
            </a:r>
            <a:endParaRPr lang="fr-FR" sz="5400" b="1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398" y="3579862"/>
            <a:ext cx="9144000" cy="1368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He ! </a:t>
            </a:r>
            <a:r>
              <a:rPr lang="en-GB" b="1" dirty="0" err="1" smtClean="0"/>
              <a:t>mihoby</a:t>
            </a:r>
            <a:r>
              <a:rPr lang="en-GB" b="1" dirty="0" smtClean="0"/>
              <a:t> </a:t>
            </a:r>
            <a:r>
              <a:rPr lang="en-GB" b="1" dirty="0" err="1" smtClean="0"/>
              <a:t>mafy</a:t>
            </a:r>
            <a:r>
              <a:rPr lang="en-GB" b="1" dirty="0" smtClean="0"/>
              <a:t> </a:t>
            </a:r>
            <a:r>
              <a:rPr lang="en-GB" b="1" dirty="0" err="1" smtClean="0"/>
              <a:t>izy</a:t>
            </a:r>
            <a:r>
              <a:rPr lang="en-GB" b="1" dirty="0" smtClean="0"/>
              <a:t>,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en-GB" b="1" dirty="0" err="1" smtClean="0"/>
              <a:t>Ka</a:t>
            </a:r>
            <a:r>
              <a:rPr lang="en-GB" b="1" dirty="0" smtClean="0"/>
              <a:t> </a:t>
            </a:r>
            <a:r>
              <a:rPr lang="en-GB" b="1" dirty="0" err="1" smtClean="0"/>
              <a:t>miderà</a:t>
            </a:r>
            <a:r>
              <a:rPr lang="en-GB" b="1" dirty="0" smtClean="0"/>
              <a:t> </a:t>
            </a:r>
            <a:r>
              <a:rPr lang="en-GB" b="1" dirty="0" err="1" smtClean="0"/>
              <a:t>an’i</a:t>
            </a:r>
            <a:r>
              <a:rPr lang="en-GB" b="1" dirty="0" smtClean="0"/>
              <a:t> </a:t>
            </a:r>
            <a:r>
              <a:rPr lang="en-GB" b="1" dirty="0" err="1" smtClean="0"/>
              <a:t>Jeso</a:t>
            </a:r>
            <a:r>
              <a:rPr lang="en-GB" b="1" dirty="0" smtClean="0"/>
              <a:t> !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346508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4868" y="1165771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3) </a:t>
            </a:r>
            <a:r>
              <a:rPr lang="en-GB" sz="5400" b="1" dirty="0" err="1"/>
              <a:t>Jesosy</a:t>
            </a:r>
            <a:r>
              <a:rPr lang="en-GB" sz="5400" b="1" dirty="0"/>
              <a:t> </a:t>
            </a:r>
            <a:r>
              <a:rPr lang="en-GB" sz="5400" b="1" dirty="0" err="1"/>
              <a:t>Tompo</a:t>
            </a:r>
            <a:r>
              <a:rPr lang="en-GB" sz="5400" b="1" dirty="0"/>
              <a:t> no </a:t>
            </a:r>
            <a:r>
              <a:rPr lang="en-GB" sz="5400" b="1" dirty="0" err="1"/>
              <a:t>nandao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lapa</a:t>
            </a:r>
            <a:r>
              <a:rPr lang="en-GB" sz="5400" b="1" dirty="0"/>
              <a:t> </a:t>
            </a:r>
            <a:r>
              <a:rPr lang="en-GB" sz="5400" b="1" dirty="0" err="1"/>
              <a:t>fahizay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nahatonga</a:t>
            </a:r>
            <a:r>
              <a:rPr lang="en-GB" sz="5400" b="1" dirty="0"/>
              <a:t> </a:t>
            </a:r>
            <a:r>
              <a:rPr lang="en-GB" sz="5400" b="1" dirty="0" err="1"/>
              <a:t>azy</a:t>
            </a:r>
            <a:r>
              <a:rPr lang="en-GB" sz="5400" b="1" dirty="0"/>
              <a:t> </a:t>
            </a:r>
            <a:r>
              <a:rPr lang="en-GB" sz="5400" b="1" dirty="0" err="1"/>
              <a:t>ireo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Ho</a:t>
            </a:r>
            <a:r>
              <a:rPr lang="en-GB" sz="5400" b="1" dirty="0"/>
              <a:t> </a:t>
            </a:r>
            <a:r>
              <a:rPr lang="en-GB" sz="5400" b="1" dirty="0" err="1"/>
              <a:t>aminy</a:t>
            </a:r>
            <a:r>
              <a:rPr lang="en-GB" sz="5400" b="1" dirty="0"/>
              <a:t> </a:t>
            </a:r>
            <a:r>
              <a:rPr lang="en-GB" sz="5400" b="1" dirty="0" err="1"/>
              <a:t>arý</a:t>
            </a:r>
            <a:r>
              <a:rPr lang="en-GB" sz="5400" b="1" dirty="0"/>
              <a:t> :</a:t>
            </a:r>
            <a:endParaRPr lang="fr-FR" sz="5400" b="1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398" y="3579862"/>
            <a:ext cx="9144000" cy="1368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He ! </a:t>
            </a:r>
            <a:r>
              <a:rPr lang="en-GB" b="1" dirty="0" err="1" smtClean="0"/>
              <a:t>mihoby</a:t>
            </a:r>
            <a:r>
              <a:rPr lang="en-GB" b="1" dirty="0" smtClean="0"/>
              <a:t> </a:t>
            </a:r>
            <a:r>
              <a:rPr lang="en-GB" b="1" dirty="0" err="1" smtClean="0"/>
              <a:t>mafy</a:t>
            </a:r>
            <a:r>
              <a:rPr lang="en-GB" b="1" dirty="0" smtClean="0"/>
              <a:t> </a:t>
            </a:r>
            <a:r>
              <a:rPr lang="en-GB" b="1" dirty="0" err="1" smtClean="0"/>
              <a:t>izy</a:t>
            </a:r>
            <a:r>
              <a:rPr lang="en-GB" b="1" dirty="0" smtClean="0"/>
              <a:t>,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en-GB" b="1" dirty="0" err="1" smtClean="0"/>
              <a:t>Ka</a:t>
            </a:r>
            <a:r>
              <a:rPr lang="en-GB" b="1" dirty="0" smtClean="0"/>
              <a:t> </a:t>
            </a:r>
            <a:r>
              <a:rPr lang="en-GB" b="1" dirty="0" err="1" smtClean="0"/>
              <a:t>miderà</a:t>
            </a:r>
            <a:r>
              <a:rPr lang="en-GB" b="1" dirty="0" smtClean="0"/>
              <a:t> </a:t>
            </a:r>
            <a:r>
              <a:rPr lang="en-GB" b="1" dirty="0" err="1" smtClean="0"/>
              <a:t>an’i</a:t>
            </a:r>
            <a:r>
              <a:rPr lang="en-GB" b="1" dirty="0" smtClean="0"/>
              <a:t> </a:t>
            </a:r>
            <a:r>
              <a:rPr lang="en-GB" b="1" dirty="0" err="1" smtClean="0"/>
              <a:t>Jeso</a:t>
            </a:r>
            <a:r>
              <a:rPr lang="en-GB" b="1" dirty="0" smtClean="0"/>
              <a:t> !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509674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14868" y="1165771"/>
            <a:ext cx="9144000" cy="1045939"/>
          </a:xfrm>
        </p:spPr>
        <p:txBody>
          <a:bodyPr>
            <a:noAutofit/>
          </a:bodyPr>
          <a:lstStyle/>
          <a:p>
            <a:r>
              <a:rPr lang="en-GB" sz="5400" b="1" dirty="0" smtClean="0">
                <a:solidFill>
                  <a:srgbClr val="FF0000"/>
                </a:solidFill>
              </a:rPr>
              <a:t>4)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lambany</a:t>
            </a:r>
            <a:r>
              <a:rPr lang="en-GB" sz="5400" b="1" dirty="0"/>
              <a:t> </a:t>
            </a:r>
            <a:r>
              <a:rPr lang="en-GB" sz="5400" b="1" dirty="0" err="1"/>
              <a:t>novàny</a:t>
            </a:r>
            <a:r>
              <a:rPr lang="en-GB" sz="5400" b="1" dirty="0"/>
              <a:t> </a:t>
            </a:r>
            <a:r>
              <a:rPr lang="en-GB" sz="5400" b="1" dirty="0" err="1"/>
              <a:t>soa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Dia</a:t>
            </a:r>
            <a:r>
              <a:rPr lang="en-GB" sz="5400" b="1" dirty="0"/>
              <a:t> </a:t>
            </a:r>
            <a:r>
              <a:rPr lang="en-GB" sz="5400" b="1" dirty="0" err="1"/>
              <a:t>lamba</a:t>
            </a:r>
            <a:r>
              <a:rPr lang="en-GB" sz="5400" b="1" dirty="0"/>
              <a:t> </a:t>
            </a:r>
            <a:r>
              <a:rPr lang="en-GB" sz="5400" b="1" dirty="0" err="1"/>
              <a:t>tena</a:t>
            </a:r>
            <a:r>
              <a:rPr lang="en-GB" sz="5400" b="1" dirty="0"/>
              <a:t> </a:t>
            </a:r>
            <a:r>
              <a:rPr lang="en-GB" sz="5400" b="1" dirty="0" err="1"/>
              <a:t>vao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fony</a:t>
            </a:r>
            <a:r>
              <a:rPr lang="en-GB" sz="5400" b="1" dirty="0"/>
              <a:t> </a:t>
            </a:r>
            <a:r>
              <a:rPr lang="en-GB" sz="5400" b="1" dirty="0" err="1"/>
              <a:t>nosasany</a:t>
            </a:r>
            <a:r>
              <a:rPr lang="en-GB" sz="5400" b="1" dirty="0"/>
              <a:t> </a:t>
            </a:r>
            <a:r>
              <a:rPr lang="en-GB" sz="5400" b="1" dirty="0" err="1"/>
              <a:t>koa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/>
              <a:t>    </a:t>
            </a:r>
            <a:r>
              <a:rPr lang="en-GB" sz="5400" b="1" dirty="0" err="1"/>
              <a:t>Ka</a:t>
            </a:r>
            <a:r>
              <a:rPr lang="en-GB" sz="5400" b="1" dirty="0"/>
              <a:t> </a:t>
            </a:r>
            <a:r>
              <a:rPr lang="en-GB" sz="5400" b="1" dirty="0" err="1"/>
              <a:t>faly</a:t>
            </a:r>
            <a:r>
              <a:rPr lang="en-GB" sz="5400" b="1" dirty="0"/>
              <a:t> </a:t>
            </a:r>
            <a:r>
              <a:rPr lang="en-GB" sz="5400" b="1" dirty="0" err="1"/>
              <a:t>izy</a:t>
            </a:r>
            <a:r>
              <a:rPr lang="en-GB" sz="5400" b="1" dirty="0"/>
              <a:t> </a:t>
            </a:r>
            <a:r>
              <a:rPr lang="en-GB" sz="5400" b="1" dirty="0" err="1"/>
              <a:t>izao</a:t>
            </a:r>
            <a:r>
              <a:rPr lang="en-GB" sz="5400" b="1" dirty="0"/>
              <a:t> :</a:t>
            </a:r>
            <a:endParaRPr lang="fr-FR" sz="5400" b="1" dirty="0"/>
          </a:p>
        </p:txBody>
      </p:sp>
      <p:sp>
        <p:nvSpPr>
          <p:cNvPr id="5" name="Titre 1"/>
          <p:cNvSpPr txBox="1">
            <a:spLocks/>
          </p:cNvSpPr>
          <p:nvPr/>
        </p:nvSpPr>
        <p:spPr>
          <a:xfrm>
            <a:off x="3398" y="3579862"/>
            <a:ext cx="9144000" cy="136815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He ! </a:t>
            </a:r>
            <a:r>
              <a:rPr lang="en-GB" b="1" dirty="0" err="1" smtClean="0"/>
              <a:t>mihoby</a:t>
            </a:r>
            <a:r>
              <a:rPr lang="en-GB" b="1" dirty="0" smtClean="0"/>
              <a:t> </a:t>
            </a:r>
            <a:r>
              <a:rPr lang="en-GB" b="1" dirty="0" err="1" smtClean="0"/>
              <a:t>mafy</a:t>
            </a:r>
            <a:r>
              <a:rPr lang="en-GB" b="1" dirty="0" smtClean="0"/>
              <a:t> </a:t>
            </a:r>
            <a:r>
              <a:rPr lang="en-GB" b="1" dirty="0" err="1" smtClean="0"/>
              <a:t>izy</a:t>
            </a:r>
            <a:r>
              <a:rPr lang="en-GB" b="1" dirty="0" smtClean="0"/>
              <a:t>,</a:t>
            </a:r>
            <a:r>
              <a:rPr lang="fr-FR" b="1" dirty="0" smtClean="0"/>
              <a:t/>
            </a:r>
            <a:br>
              <a:rPr lang="fr-FR" b="1" dirty="0" smtClean="0"/>
            </a:br>
            <a:r>
              <a:rPr lang="en-GB" b="1" dirty="0" err="1" smtClean="0"/>
              <a:t>Ka</a:t>
            </a:r>
            <a:r>
              <a:rPr lang="en-GB" b="1" dirty="0" smtClean="0"/>
              <a:t> </a:t>
            </a:r>
            <a:r>
              <a:rPr lang="en-GB" b="1" dirty="0" err="1" smtClean="0"/>
              <a:t>miderà</a:t>
            </a:r>
            <a:r>
              <a:rPr lang="en-GB" b="1" dirty="0" smtClean="0"/>
              <a:t> </a:t>
            </a:r>
            <a:r>
              <a:rPr lang="en-GB" b="1" dirty="0" err="1" smtClean="0"/>
              <a:t>an’i</a:t>
            </a:r>
            <a:r>
              <a:rPr lang="en-GB" b="1" dirty="0" smtClean="0"/>
              <a:t> </a:t>
            </a:r>
            <a:r>
              <a:rPr lang="en-GB" b="1" dirty="0" err="1" smtClean="0"/>
              <a:t>Jeso</a:t>
            </a:r>
            <a:r>
              <a:rPr lang="en-GB" b="1" dirty="0" smtClean="0"/>
              <a:t> !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280040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52</Words>
  <Application>Microsoft Office PowerPoint</Application>
  <PresentationFormat>Affichage à l'écran (16:9)</PresentationFormat>
  <Paragraphs>9</Paragraphs>
  <Slides>5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6" baseType="lpstr">
      <vt:lpstr>Thème Office</vt:lpstr>
      <vt:lpstr>777</vt:lpstr>
      <vt:lpstr>1) He ! zaza maro be tokoa     Arý an-danitra,    Mifaly amin’i Jeso,     Finaritra avokoa :     </vt:lpstr>
      <vt:lpstr>2) Moa nentin’iza izy ireo     Ho ao an-danitra ao    No miramirana endrika     Sy faly toy izao ?</vt:lpstr>
      <vt:lpstr>3) Jesosy Tompo no nandao     Ny lapa fahizay,    Ka nahatonga azy ireo     Ho aminy arý :</vt:lpstr>
      <vt:lpstr>4) Ny lambany novàny soa,     Dia lamba tena vao,    Ny fony nosasany koa,     Ka faly izy izao 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777</dc:title>
  <dc:creator>ami</dc:creator>
  <cp:lastModifiedBy>ami</cp:lastModifiedBy>
  <cp:revision>1</cp:revision>
  <dcterms:created xsi:type="dcterms:W3CDTF">2014-11-06T09:17:50Z</dcterms:created>
  <dcterms:modified xsi:type="dcterms:W3CDTF">2014-11-06T09:21:27Z</dcterms:modified>
</cp:coreProperties>
</file>