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CE54-637E-4BB4-95B6-AE6A32510DE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EEDF-AC82-495B-899E-1C07F1D4D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43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CE54-637E-4BB4-95B6-AE6A32510DE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EEDF-AC82-495B-899E-1C07F1D4D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75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CE54-637E-4BB4-95B6-AE6A32510DE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EEDF-AC82-495B-899E-1C07F1D4D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92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CE54-637E-4BB4-95B6-AE6A32510DE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EEDF-AC82-495B-899E-1C07F1D4D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46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CE54-637E-4BB4-95B6-AE6A32510DE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EEDF-AC82-495B-899E-1C07F1D4D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34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CE54-637E-4BB4-95B6-AE6A32510DE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EEDF-AC82-495B-899E-1C07F1D4D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15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CE54-637E-4BB4-95B6-AE6A32510DE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EEDF-AC82-495B-899E-1C07F1D4D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2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CE54-637E-4BB4-95B6-AE6A32510DE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EEDF-AC82-495B-899E-1C07F1D4D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38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CE54-637E-4BB4-95B6-AE6A32510DE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EEDF-AC82-495B-899E-1C07F1D4D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31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CE54-637E-4BB4-95B6-AE6A32510DE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EEDF-AC82-495B-899E-1C07F1D4D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82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CE54-637E-4BB4-95B6-AE6A32510DE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EEDF-AC82-495B-899E-1C07F1D4D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28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ECE54-637E-4BB4-95B6-AE6A32510DE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2EEDF-AC82-495B-899E-1C07F1D4D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32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6600" b="1" dirty="0" smtClean="0"/>
              <a:t>778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186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17947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5) </a:t>
            </a:r>
            <a:r>
              <a:rPr lang="en-GB" sz="7200" b="1" dirty="0" err="1"/>
              <a:t>Ao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ray </a:t>
            </a:r>
            <a:r>
              <a:rPr lang="en-GB" sz="7200" b="1" dirty="0" err="1"/>
              <a:t>sy</a:t>
            </a:r>
            <a:r>
              <a:rPr lang="en-GB" sz="7200" b="1" dirty="0"/>
              <a:t> </a:t>
            </a:r>
            <a:r>
              <a:rPr lang="en-GB" sz="7200" b="1" dirty="0" err="1"/>
              <a:t>reninay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Ary</a:t>
            </a:r>
            <a:r>
              <a:rPr lang="en-GB" sz="7200" b="1" dirty="0"/>
              <a:t> </a:t>
            </a:r>
            <a:r>
              <a:rPr lang="en-GB" sz="7200" b="1" dirty="0" err="1"/>
              <a:t>koa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havanay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Ataovy</a:t>
            </a:r>
            <a:r>
              <a:rPr lang="en-GB" sz="7200" b="1" dirty="0"/>
              <a:t> </a:t>
            </a:r>
            <a:r>
              <a:rPr lang="en-GB" sz="7200" b="1" dirty="0" err="1"/>
              <a:t>olonao</a:t>
            </a:r>
            <a:r>
              <a:rPr lang="en-GB" sz="7200" b="1" dirty="0"/>
              <a:t> :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83974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/>
              <a:t>He ! </a:t>
            </a:r>
            <a:r>
              <a:rPr lang="en-GB" sz="6600" b="1" dirty="0" err="1"/>
              <a:t>faly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Faly</a:t>
            </a:r>
            <a:r>
              <a:rPr lang="en-GB" sz="6600" b="1" dirty="0"/>
              <a:t>, </a:t>
            </a:r>
            <a:r>
              <a:rPr lang="en-GB" sz="6600" b="1" dirty="0" err="1"/>
              <a:t>faly</a:t>
            </a:r>
            <a:r>
              <a:rPr lang="en-GB" sz="6600" b="1" dirty="0"/>
              <a:t>, </a:t>
            </a:r>
            <a:r>
              <a:rPr lang="en-GB" sz="6600" b="1" dirty="0" err="1"/>
              <a:t>faly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smtClean="0"/>
              <a:t>He </a:t>
            </a:r>
            <a:r>
              <a:rPr lang="en-GB" sz="6600" b="1" dirty="0"/>
              <a:t>! </a:t>
            </a:r>
            <a:r>
              <a:rPr lang="en-GB" sz="6600" b="1" dirty="0" err="1"/>
              <a:t>faly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Avy</a:t>
            </a:r>
            <a:r>
              <a:rPr lang="en-GB" sz="6600" b="1" dirty="0" smtClean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hidera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019825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17947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6) </a:t>
            </a:r>
            <a:r>
              <a:rPr lang="en-GB" sz="7200" b="1" dirty="0" err="1"/>
              <a:t>Zaza</a:t>
            </a:r>
            <a:r>
              <a:rPr lang="en-GB" sz="7200" b="1" dirty="0"/>
              <a:t>, ray, </a:t>
            </a:r>
            <a:r>
              <a:rPr lang="en-GB" sz="7200" b="1" dirty="0" err="1"/>
              <a:t>sy</a:t>
            </a:r>
            <a:r>
              <a:rPr lang="en-GB" sz="7200" b="1" dirty="0"/>
              <a:t> </a:t>
            </a:r>
            <a:r>
              <a:rPr lang="en-GB" sz="7200" b="1" dirty="0" err="1"/>
              <a:t>reny</a:t>
            </a:r>
            <a:r>
              <a:rPr lang="en-GB" sz="7200" b="1" dirty="0"/>
              <a:t> </a:t>
            </a:r>
            <a:r>
              <a:rPr lang="en-GB" sz="7200" b="1" dirty="0" err="1"/>
              <a:t>koa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Dia</a:t>
            </a:r>
            <a:r>
              <a:rPr lang="en-GB" sz="7200" b="1" dirty="0"/>
              <a:t> </a:t>
            </a:r>
            <a:r>
              <a:rPr lang="en-GB" sz="7200" b="1" dirty="0" err="1"/>
              <a:t>hihaona</a:t>
            </a:r>
            <a:r>
              <a:rPr lang="en-GB" sz="7200" b="1" dirty="0"/>
              <a:t> </a:t>
            </a:r>
            <a:r>
              <a:rPr lang="en-GB" sz="7200" b="1" dirty="0" err="1"/>
              <a:t>avokoa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An-</a:t>
            </a:r>
            <a:r>
              <a:rPr lang="en-GB" sz="7200" b="1" dirty="0" err="1"/>
              <a:t>danitrao</a:t>
            </a:r>
            <a:r>
              <a:rPr lang="en-GB" sz="7200" b="1" dirty="0"/>
              <a:t> </a:t>
            </a:r>
            <a:r>
              <a:rPr lang="en-GB" sz="7200" b="1" dirty="0" err="1"/>
              <a:t>arý</a:t>
            </a:r>
            <a:r>
              <a:rPr lang="en-GB" sz="7200" b="1" dirty="0"/>
              <a:t> :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67855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/>
              <a:t>He ! </a:t>
            </a:r>
            <a:r>
              <a:rPr lang="en-GB" sz="6600" b="1" dirty="0" err="1"/>
              <a:t>faly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Faly</a:t>
            </a:r>
            <a:r>
              <a:rPr lang="en-GB" sz="6600" b="1" dirty="0"/>
              <a:t>, </a:t>
            </a:r>
            <a:r>
              <a:rPr lang="en-GB" sz="6600" b="1" dirty="0" err="1"/>
              <a:t>faly</a:t>
            </a:r>
            <a:r>
              <a:rPr lang="en-GB" sz="6600" b="1" dirty="0"/>
              <a:t>, </a:t>
            </a:r>
            <a:r>
              <a:rPr lang="en-GB" sz="6600" b="1" dirty="0" err="1"/>
              <a:t>faly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smtClean="0"/>
              <a:t>He </a:t>
            </a:r>
            <a:r>
              <a:rPr lang="en-GB" sz="6600" b="1" dirty="0"/>
              <a:t>! </a:t>
            </a:r>
            <a:r>
              <a:rPr lang="en-GB" sz="6600" b="1" dirty="0" err="1"/>
              <a:t>faly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Avy</a:t>
            </a:r>
            <a:r>
              <a:rPr lang="en-GB" sz="6600" b="1" dirty="0" smtClean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hidera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14086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17947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1) </a:t>
            </a:r>
            <a:r>
              <a:rPr lang="en-GB" sz="7200" b="1" dirty="0" err="1"/>
              <a:t>Vory</a:t>
            </a:r>
            <a:r>
              <a:rPr lang="en-GB" sz="7200" b="1" dirty="0"/>
              <a:t> </a:t>
            </a:r>
            <a:r>
              <a:rPr lang="en-GB" sz="7200" b="1" dirty="0" err="1"/>
              <a:t>izahay</a:t>
            </a:r>
            <a:r>
              <a:rPr lang="en-GB" sz="7200" b="1" dirty="0"/>
              <a:t> </a:t>
            </a:r>
            <a:r>
              <a:rPr lang="en-GB" sz="7200" b="1" dirty="0" err="1"/>
              <a:t>izao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Eto</a:t>
            </a:r>
            <a:r>
              <a:rPr lang="en-GB" sz="7200" b="1" dirty="0" smtClean="0"/>
              <a:t> </a:t>
            </a:r>
            <a:r>
              <a:rPr lang="en-GB" sz="7200" b="1" dirty="0" err="1"/>
              <a:t>anatrehanao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Ry</a:t>
            </a:r>
            <a:r>
              <a:rPr lang="en-GB" sz="7200" b="1" dirty="0" smtClean="0"/>
              <a:t> </a:t>
            </a:r>
            <a:r>
              <a:rPr lang="en-GB" sz="7200" b="1" dirty="0" err="1"/>
              <a:t>Jeso</a:t>
            </a:r>
            <a:r>
              <a:rPr lang="en-GB" sz="7200" b="1" dirty="0"/>
              <a:t> </a:t>
            </a:r>
            <a:r>
              <a:rPr lang="en-GB" sz="7200" b="1" dirty="0" err="1"/>
              <a:t>Tomponay</a:t>
            </a:r>
            <a:r>
              <a:rPr lang="en-GB" sz="7200" b="1" dirty="0"/>
              <a:t> !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07863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/>
              <a:t>He ! </a:t>
            </a:r>
            <a:r>
              <a:rPr lang="en-GB" sz="6600" b="1" dirty="0" err="1"/>
              <a:t>faly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Faly</a:t>
            </a:r>
            <a:r>
              <a:rPr lang="en-GB" sz="6600" b="1" dirty="0"/>
              <a:t>, </a:t>
            </a:r>
            <a:r>
              <a:rPr lang="en-GB" sz="6600" b="1" dirty="0" err="1"/>
              <a:t>faly</a:t>
            </a:r>
            <a:r>
              <a:rPr lang="en-GB" sz="6600" b="1" dirty="0"/>
              <a:t>, </a:t>
            </a:r>
            <a:r>
              <a:rPr lang="en-GB" sz="6600" b="1" dirty="0" err="1"/>
              <a:t>faly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smtClean="0"/>
              <a:t>He </a:t>
            </a:r>
            <a:r>
              <a:rPr lang="en-GB" sz="6600" b="1" dirty="0"/>
              <a:t>! </a:t>
            </a:r>
            <a:r>
              <a:rPr lang="en-GB" sz="6600" b="1" dirty="0" err="1"/>
              <a:t>faly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Avy</a:t>
            </a:r>
            <a:r>
              <a:rPr lang="en-GB" sz="6600" b="1" dirty="0" smtClean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hidera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85472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17947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2) </a:t>
            </a:r>
            <a:r>
              <a:rPr lang="en-GB" sz="7200" b="1" dirty="0" err="1"/>
              <a:t>Saotra</a:t>
            </a:r>
            <a:r>
              <a:rPr lang="en-GB" sz="7200" b="1" dirty="0"/>
              <a:t> </a:t>
            </a:r>
            <a:r>
              <a:rPr lang="en-GB" sz="7200" b="1" dirty="0" err="1"/>
              <a:t>tsara</a:t>
            </a:r>
            <a:r>
              <a:rPr lang="en-GB" sz="7200" b="1" dirty="0"/>
              <a:t> </a:t>
            </a:r>
            <a:r>
              <a:rPr lang="en-GB" sz="7200" b="1" dirty="0" err="1"/>
              <a:t>entinay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Dera</a:t>
            </a:r>
            <a:r>
              <a:rPr lang="en-GB" sz="7200" b="1" dirty="0"/>
              <a:t> </a:t>
            </a:r>
            <a:r>
              <a:rPr lang="en-GB" sz="7200" b="1" dirty="0" err="1"/>
              <a:t>koa</a:t>
            </a:r>
            <a:r>
              <a:rPr lang="en-GB" sz="7200" b="1" dirty="0"/>
              <a:t> </a:t>
            </a:r>
            <a:r>
              <a:rPr lang="en-GB" sz="7200" b="1" dirty="0" err="1"/>
              <a:t>atolotray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Anao</a:t>
            </a:r>
            <a:r>
              <a:rPr lang="en-GB" sz="7200" b="1" dirty="0"/>
              <a:t>, </a:t>
            </a:r>
            <a:r>
              <a:rPr lang="en-GB" sz="7200" b="1" dirty="0" err="1"/>
              <a:t>ry</a:t>
            </a:r>
            <a:r>
              <a:rPr lang="en-GB" sz="7200" b="1" dirty="0"/>
              <a:t> </a:t>
            </a:r>
            <a:r>
              <a:rPr lang="en-GB" sz="7200" b="1" dirty="0" err="1"/>
              <a:t>Tompo</a:t>
            </a:r>
            <a:r>
              <a:rPr lang="en-GB" sz="7200" b="1" dirty="0"/>
              <a:t> ô !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07330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/>
              <a:t>He ! </a:t>
            </a:r>
            <a:r>
              <a:rPr lang="en-GB" sz="6600" b="1" dirty="0" err="1"/>
              <a:t>faly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Faly</a:t>
            </a:r>
            <a:r>
              <a:rPr lang="en-GB" sz="6600" b="1" dirty="0"/>
              <a:t>, </a:t>
            </a:r>
            <a:r>
              <a:rPr lang="en-GB" sz="6600" b="1" dirty="0" err="1"/>
              <a:t>faly</a:t>
            </a:r>
            <a:r>
              <a:rPr lang="en-GB" sz="6600" b="1" dirty="0"/>
              <a:t>, </a:t>
            </a:r>
            <a:r>
              <a:rPr lang="en-GB" sz="6600" b="1" dirty="0" err="1"/>
              <a:t>faly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smtClean="0"/>
              <a:t>He </a:t>
            </a:r>
            <a:r>
              <a:rPr lang="en-GB" sz="6600" b="1" dirty="0"/>
              <a:t>! </a:t>
            </a:r>
            <a:r>
              <a:rPr lang="en-GB" sz="6600" b="1" dirty="0" err="1"/>
              <a:t>faly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Avy</a:t>
            </a:r>
            <a:r>
              <a:rPr lang="en-GB" sz="6600" b="1" dirty="0" smtClean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hidera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69489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17947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3) </a:t>
            </a:r>
            <a:r>
              <a:rPr lang="en-GB" sz="7200" b="1" dirty="0" err="1"/>
              <a:t>Zazakely</a:t>
            </a:r>
            <a:r>
              <a:rPr lang="en-GB" sz="7200" b="1" dirty="0"/>
              <a:t> </a:t>
            </a:r>
            <a:r>
              <a:rPr lang="en-GB" sz="7200" b="1" dirty="0" err="1"/>
              <a:t>izahay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Fohy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fisainanay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Tarihonao</a:t>
            </a:r>
            <a:r>
              <a:rPr lang="en-GB" sz="7200" b="1" dirty="0"/>
              <a:t> </a:t>
            </a:r>
            <a:r>
              <a:rPr lang="en-GB" sz="7200" b="1" dirty="0" err="1"/>
              <a:t>izao</a:t>
            </a:r>
            <a:r>
              <a:rPr lang="en-GB" sz="7200" b="1" dirty="0"/>
              <a:t> :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98757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/>
              <a:t>He ! </a:t>
            </a:r>
            <a:r>
              <a:rPr lang="en-GB" sz="6600" b="1" dirty="0" err="1"/>
              <a:t>faly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Faly</a:t>
            </a:r>
            <a:r>
              <a:rPr lang="en-GB" sz="6600" b="1" dirty="0"/>
              <a:t>, </a:t>
            </a:r>
            <a:r>
              <a:rPr lang="en-GB" sz="6600" b="1" dirty="0" err="1"/>
              <a:t>faly</a:t>
            </a:r>
            <a:r>
              <a:rPr lang="en-GB" sz="6600" b="1" dirty="0"/>
              <a:t>, </a:t>
            </a:r>
            <a:r>
              <a:rPr lang="en-GB" sz="6600" b="1" dirty="0" err="1"/>
              <a:t>faly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smtClean="0"/>
              <a:t>He </a:t>
            </a:r>
            <a:r>
              <a:rPr lang="en-GB" sz="6600" b="1" dirty="0"/>
              <a:t>! </a:t>
            </a:r>
            <a:r>
              <a:rPr lang="en-GB" sz="6600" b="1" dirty="0" err="1"/>
              <a:t>faly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Avy</a:t>
            </a:r>
            <a:r>
              <a:rPr lang="en-GB" sz="6600" b="1" dirty="0" smtClean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hidera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19544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17947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4) </a:t>
            </a:r>
            <a:r>
              <a:rPr lang="en-GB" sz="7200" b="1" dirty="0" err="1"/>
              <a:t>Ela</a:t>
            </a:r>
            <a:r>
              <a:rPr lang="en-GB" sz="7200" b="1" dirty="0"/>
              <a:t> no </a:t>
            </a:r>
            <a:r>
              <a:rPr lang="en-GB" sz="7200" b="1" dirty="0" err="1"/>
              <a:t>nasianao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Soa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mpanomponao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Ry</a:t>
            </a:r>
            <a:r>
              <a:rPr lang="en-GB" sz="7200" b="1" dirty="0"/>
              <a:t> </a:t>
            </a:r>
            <a:r>
              <a:rPr lang="en-GB" sz="7200" b="1" dirty="0" err="1"/>
              <a:t>Tompo</a:t>
            </a:r>
            <a:r>
              <a:rPr lang="en-GB" sz="7200" b="1" dirty="0"/>
              <a:t> be </a:t>
            </a:r>
            <a:r>
              <a:rPr lang="en-GB" sz="7200" b="1" dirty="0" err="1"/>
              <a:t>fitia</a:t>
            </a:r>
            <a:r>
              <a:rPr lang="en-GB" sz="7200" b="1" dirty="0"/>
              <a:t> !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62399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/>
              <a:t>He ! </a:t>
            </a:r>
            <a:r>
              <a:rPr lang="en-GB" sz="6600" b="1" dirty="0" err="1"/>
              <a:t>faly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Faly</a:t>
            </a:r>
            <a:r>
              <a:rPr lang="en-GB" sz="6600" b="1" dirty="0"/>
              <a:t>, </a:t>
            </a:r>
            <a:r>
              <a:rPr lang="en-GB" sz="6600" b="1" dirty="0" err="1"/>
              <a:t>faly</a:t>
            </a:r>
            <a:r>
              <a:rPr lang="en-GB" sz="6600" b="1" dirty="0"/>
              <a:t>, </a:t>
            </a:r>
            <a:r>
              <a:rPr lang="en-GB" sz="6600" b="1" dirty="0" err="1"/>
              <a:t>faly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smtClean="0"/>
              <a:t>He </a:t>
            </a:r>
            <a:r>
              <a:rPr lang="en-GB" sz="6600" b="1" dirty="0"/>
              <a:t>! </a:t>
            </a:r>
            <a:r>
              <a:rPr lang="en-GB" sz="6600" b="1" dirty="0" err="1"/>
              <a:t>faly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Avy</a:t>
            </a:r>
            <a:r>
              <a:rPr lang="en-GB" sz="6600" b="1" dirty="0" smtClean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hidera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0193759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74</Words>
  <Application>Microsoft Office PowerPoint</Application>
  <PresentationFormat>Affichage à l'écran (16:9)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778</vt:lpstr>
      <vt:lpstr>1) Vory izahay izao Eto anatrehanao, Ry Jeso Tomponay !</vt:lpstr>
      <vt:lpstr>He ! faly ny fonay, Faly, faly, faly, He ! faly ny fonay, Avy mba hidera Anao.</vt:lpstr>
      <vt:lpstr>2) Saotra tsara entinay,     Dera koa atolotray    Anao, ry Tompo ô !</vt:lpstr>
      <vt:lpstr>He ! faly ny fonay, Faly, faly, faly, He ! faly ny fonay, Avy mba hidera Anao.</vt:lpstr>
      <vt:lpstr>3) Zazakely izahay     Fohy ny fisainanay,    Tarihonao izao :</vt:lpstr>
      <vt:lpstr>He ! faly ny fonay, Faly, faly, faly, He ! faly ny fonay, Avy mba hidera Anao.</vt:lpstr>
      <vt:lpstr>4) Ela no nasianao Soa ny mpanomponao,    Ry Tompo be fitia !</vt:lpstr>
      <vt:lpstr>He ! faly ny fonay, Faly, faly, faly, He ! faly ny fonay, Avy mba hidera Anao.</vt:lpstr>
      <vt:lpstr>5) Ao ny ray sy reninay,     Ary koa ny havanay,    Ataovy olonao :</vt:lpstr>
      <vt:lpstr>He ! faly ny fonay, Faly, faly, faly, He ! faly ny fonay, Avy mba hidera Anao.</vt:lpstr>
      <vt:lpstr>6) Zaza, ray, sy reny koa     Dia hihaona avokoa    An-danitrao arý :</vt:lpstr>
      <vt:lpstr>He ! faly ny fonay, Faly, faly, faly, He ! faly ny fonay, Avy mba hidera Anao.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778</dc:title>
  <dc:creator>ami</dc:creator>
  <cp:lastModifiedBy>ami</cp:lastModifiedBy>
  <cp:revision>1</cp:revision>
  <dcterms:created xsi:type="dcterms:W3CDTF">2014-11-06T09:21:27Z</dcterms:created>
  <dcterms:modified xsi:type="dcterms:W3CDTF">2014-11-06T09:26:16Z</dcterms:modified>
</cp:coreProperties>
</file>