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2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03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79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6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1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2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63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EE3F-0B93-40F2-BFED-B400B6C3F5F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779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5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Jeso</a:t>
            </a:r>
            <a:r>
              <a:rPr lang="en-GB" sz="6600" b="1" dirty="0"/>
              <a:t> Kristy, </a:t>
            </a:r>
            <a:r>
              <a:rPr lang="en-GB" sz="6600" b="1" dirty="0" err="1"/>
              <a:t>Tomponay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/>
              <a:t>Kristy, </a:t>
            </a:r>
            <a:r>
              <a:rPr lang="en-GB" sz="6600" b="1" dirty="0" err="1"/>
              <a:t>Avotray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Izahay</a:t>
            </a:r>
            <a:r>
              <a:rPr lang="en-GB" sz="6600" b="1" dirty="0" smtClean="0"/>
              <a:t> </a:t>
            </a:r>
            <a:r>
              <a:rPr lang="en-GB" sz="6600" b="1" dirty="0" err="1"/>
              <a:t>mpianatrao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7218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Mider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724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Zazakely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Zava-bitsy</a:t>
            </a:r>
            <a:r>
              <a:rPr lang="en-GB" sz="6600" b="1" dirty="0" smtClean="0"/>
              <a:t> </a:t>
            </a:r>
            <a:r>
              <a:rPr lang="en-GB" sz="6600" b="1" dirty="0" err="1"/>
              <a:t>fantatray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Koa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mahasoa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/>
              <a:t>ankinina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9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Mider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5691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3) </a:t>
            </a:r>
            <a:r>
              <a:rPr lang="fr-FR" sz="6600" b="1" dirty="0" err="1"/>
              <a:t>Mamindrà</a:t>
            </a:r>
            <a:r>
              <a:rPr lang="fr-FR" sz="6600" b="1" dirty="0"/>
              <a:t> </a:t>
            </a:r>
            <a:r>
              <a:rPr lang="fr-FR" sz="6600" b="1" dirty="0" err="1"/>
              <a:t>fo</a:t>
            </a:r>
            <a:r>
              <a:rPr lang="fr-FR" sz="6600" b="1" dirty="0"/>
              <a:t> </a:t>
            </a:r>
            <a:r>
              <a:rPr lang="fr-FR" sz="6600" b="1" dirty="0" err="1"/>
              <a:t>aminay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en-GB" sz="6600" b="1" dirty="0" err="1" smtClean="0"/>
              <a:t>Mamelà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hiraisan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no </a:t>
            </a:r>
            <a:r>
              <a:rPr lang="en-GB" sz="6600" b="1" dirty="0" err="1"/>
              <a:t>maminao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040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Mider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2789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tahionao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Ary</a:t>
            </a:r>
            <a:r>
              <a:rPr lang="en-GB" sz="6600" b="1" dirty="0" smtClean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havanay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Atsangano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no </a:t>
            </a:r>
            <a:r>
              <a:rPr lang="en-GB" sz="6600" b="1" dirty="0" err="1"/>
              <a:t>sitrakao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8867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Mider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43027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779</vt:lpstr>
      <vt:lpstr>1) Jeso Kristy, Tomponay ! Jeso Kristy, Avotray ! Avy mba hidera Anao Izahay mpianatrao,</vt:lpstr>
      <vt:lpstr>:,: Mihainoa, ry Jeso Tompo ô ! :,: Fa ny fonay, fa ny fonay Midera Anao.</vt:lpstr>
      <vt:lpstr>2) Zazakely izahay, Zava-bitsy fantatray, Koa ny mahasoa anay Dia ankinina aminao.</vt:lpstr>
      <vt:lpstr>:,: Mihainoa, ry Jeso Tompo ô ! :,: Fa ny fonay, fa ny fonay Midera Anao.</vt:lpstr>
      <vt:lpstr>3) Mamindrà fo aminay, Mamelà ny helokay, Mba hiraisana aminao, Fa izay no maminao.</vt:lpstr>
      <vt:lpstr>:,: Mihainoa, ry Jeso Tompo ô ! :,: Fa ny fonay, fa ny fonay Midera Anao.</vt:lpstr>
      <vt:lpstr>4) Mba tahionao izahay Ary koa ny havanay Atsangano ho Anao, Fa izay no sitrakao</vt:lpstr>
      <vt:lpstr>:,: Mihainoa, ry Jeso Tompo ô ! :,: Fa ny fonay, fa ny fonay Midera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779</dc:title>
  <dc:creator>ami</dc:creator>
  <cp:lastModifiedBy>ami</cp:lastModifiedBy>
  <cp:revision>1</cp:revision>
  <dcterms:created xsi:type="dcterms:W3CDTF">2014-11-06T09:26:16Z</dcterms:created>
  <dcterms:modified xsi:type="dcterms:W3CDTF">2014-11-06T09:30:11Z</dcterms:modified>
</cp:coreProperties>
</file>