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A54F-26BA-4144-BC69-7788A9B9C563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7672-2501-4003-8C79-D93473322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29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A54F-26BA-4144-BC69-7788A9B9C563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7672-2501-4003-8C79-D93473322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1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A54F-26BA-4144-BC69-7788A9B9C563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7672-2501-4003-8C79-D93473322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16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A54F-26BA-4144-BC69-7788A9B9C563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7672-2501-4003-8C79-D93473322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43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A54F-26BA-4144-BC69-7788A9B9C563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7672-2501-4003-8C79-D93473322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60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A54F-26BA-4144-BC69-7788A9B9C563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7672-2501-4003-8C79-D93473322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72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A54F-26BA-4144-BC69-7788A9B9C563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7672-2501-4003-8C79-D93473322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6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A54F-26BA-4144-BC69-7788A9B9C563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7672-2501-4003-8C79-D93473322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47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A54F-26BA-4144-BC69-7788A9B9C563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7672-2501-4003-8C79-D93473322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20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A54F-26BA-4144-BC69-7788A9B9C563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7672-2501-4003-8C79-D93473322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7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A54F-26BA-4144-BC69-7788A9B9C563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D7672-2501-4003-8C79-D93473322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48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A54F-26BA-4144-BC69-7788A9B9C563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7672-2501-4003-8C79-D93473322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4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91630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782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53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:,: </a:t>
            </a:r>
            <a:r>
              <a:rPr lang="en-GB" sz="6600" b="1" dirty="0" err="1"/>
              <a:t>Mifalia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Misy</a:t>
            </a:r>
            <a:r>
              <a:rPr lang="en-GB" sz="6600" b="1" dirty="0" smtClean="0"/>
              <a:t> </a:t>
            </a:r>
            <a:r>
              <a:rPr lang="en-GB" sz="6600" b="1" dirty="0" err="1"/>
              <a:t>avotra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vonjy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antsika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89248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/>
              <a:t>« </a:t>
            </a:r>
            <a:r>
              <a:rPr lang="en-GB" sz="6600" b="1" dirty="0" err="1"/>
              <a:t>Rankizy</a:t>
            </a:r>
            <a:r>
              <a:rPr lang="en-GB" sz="6600" b="1" dirty="0"/>
              <a:t> ! </a:t>
            </a:r>
            <a:r>
              <a:rPr lang="en-GB" sz="6600" b="1" dirty="0" err="1"/>
              <a:t>angataho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indrafony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»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«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ô, </a:t>
            </a:r>
            <a:r>
              <a:rPr lang="en-GB" sz="6600" b="1" dirty="0" err="1"/>
              <a:t>Mpamonjy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iantrao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 »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34981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ô !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Henoy</a:t>
            </a:r>
            <a:r>
              <a:rPr lang="en-GB" sz="6600" b="1" dirty="0"/>
              <a:t>, </a:t>
            </a:r>
            <a:r>
              <a:rPr lang="en-GB" sz="6600" b="1" dirty="0" err="1"/>
              <a:t>henoy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Na </a:t>
            </a:r>
            <a:r>
              <a:rPr lang="en-GB" sz="6600" b="1" dirty="0" err="1"/>
              <a:t>kely</a:t>
            </a:r>
            <a:r>
              <a:rPr lang="en-GB" sz="6600" b="1" dirty="0"/>
              <a:t> </a:t>
            </a:r>
            <a:r>
              <a:rPr lang="en-GB" sz="6600" b="1" dirty="0" err="1"/>
              <a:t>na</a:t>
            </a:r>
            <a:r>
              <a:rPr lang="en-GB" sz="6600" b="1" dirty="0"/>
              <a:t> </a:t>
            </a:r>
            <a:r>
              <a:rPr lang="en-GB" sz="6600" b="1" dirty="0" err="1"/>
              <a:t>vaventy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mitaraina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25032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:,: </a:t>
            </a:r>
            <a:r>
              <a:rPr lang="en-GB" sz="6600" b="1" dirty="0" err="1"/>
              <a:t>Mifalia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Misy</a:t>
            </a:r>
            <a:r>
              <a:rPr lang="en-GB" sz="6600" b="1" dirty="0" smtClean="0"/>
              <a:t> </a:t>
            </a:r>
            <a:r>
              <a:rPr lang="en-GB" sz="6600" b="1" dirty="0" err="1"/>
              <a:t>avotra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vonjy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antsika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42043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/>
              <a:t>« </a:t>
            </a:r>
            <a:r>
              <a:rPr lang="en-GB" sz="6600" b="1" dirty="0" err="1"/>
              <a:t>Lazao</a:t>
            </a:r>
            <a:r>
              <a:rPr lang="en-GB" sz="6600" b="1" dirty="0"/>
              <a:t>, </a:t>
            </a:r>
            <a:r>
              <a:rPr lang="en-GB" sz="6600" b="1" dirty="0" err="1"/>
              <a:t>lazao</a:t>
            </a:r>
            <a:r>
              <a:rPr lang="en-GB" sz="6600" b="1" dirty="0"/>
              <a:t> </a:t>
            </a:r>
            <a:r>
              <a:rPr lang="en-GB" sz="6600" b="1" dirty="0" err="1"/>
              <a:t>rankizy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nandaozan’i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fanjakany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honina</a:t>
            </a:r>
            <a:r>
              <a:rPr lang="en-GB" sz="6600" b="1" dirty="0"/>
              <a:t> </a:t>
            </a:r>
            <a:r>
              <a:rPr lang="en-GB" sz="6600" b="1" dirty="0" err="1"/>
              <a:t>tetý</a:t>
            </a:r>
            <a:r>
              <a:rPr lang="en-GB" sz="6600" b="1" dirty="0"/>
              <a:t> »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84226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«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mpampianatray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Hamonjy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handio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Antsika</a:t>
            </a:r>
            <a:r>
              <a:rPr lang="en-GB" sz="6600" b="1" dirty="0"/>
              <a:t> </a:t>
            </a:r>
            <a:r>
              <a:rPr lang="en-GB" sz="6600" b="1" dirty="0" err="1"/>
              <a:t>olom-bery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No </a:t>
            </a:r>
            <a:r>
              <a:rPr lang="en-GB" sz="6600" b="1" dirty="0" err="1"/>
              <a:t>nihaviany</a:t>
            </a:r>
            <a:r>
              <a:rPr lang="en-GB" sz="6600" b="1" dirty="0"/>
              <a:t> »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5337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:,: </a:t>
            </a:r>
            <a:r>
              <a:rPr lang="en-GB" sz="6600" b="1" dirty="0" err="1"/>
              <a:t>Mifalia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Misy</a:t>
            </a:r>
            <a:r>
              <a:rPr lang="en-GB" sz="6600" b="1" dirty="0" smtClean="0"/>
              <a:t> </a:t>
            </a:r>
            <a:r>
              <a:rPr lang="en-GB" sz="6600" b="1" dirty="0" err="1"/>
              <a:t>avotra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vonjy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antsika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1180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/>
              <a:t>« </a:t>
            </a:r>
            <a:r>
              <a:rPr lang="en-GB" sz="6600" b="1" dirty="0" err="1"/>
              <a:t>Rankizy</a:t>
            </a:r>
            <a:r>
              <a:rPr lang="en-GB" sz="6600" b="1" dirty="0"/>
              <a:t> ô, </a:t>
            </a:r>
            <a:r>
              <a:rPr lang="en-GB" sz="6600" b="1" dirty="0" err="1"/>
              <a:t>rankizy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Mpitrosa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inona</a:t>
            </a:r>
            <a:r>
              <a:rPr lang="en-GB" sz="6600" b="1" dirty="0"/>
              <a:t> no </a:t>
            </a:r>
            <a:r>
              <a:rPr lang="en-GB" sz="6600" b="1" dirty="0" err="1"/>
              <a:t>homenao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Hanefa</a:t>
            </a:r>
            <a:r>
              <a:rPr lang="en-GB" sz="6600" b="1" dirty="0"/>
              <a:t> </a:t>
            </a:r>
            <a:r>
              <a:rPr lang="en-GB" sz="6600" b="1" dirty="0" err="1"/>
              <a:t>trosanao</a:t>
            </a:r>
            <a:r>
              <a:rPr lang="en-GB" sz="6600" b="1" dirty="0"/>
              <a:t> ? »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65388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«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mpampianatray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saina</a:t>
            </a:r>
            <a:r>
              <a:rPr lang="en-GB" sz="6600" b="1" dirty="0"/>
              <a:t> </a:t>
            </a:r>
            <a:r>
              <a:rPr lang="en-GB" sz="6600" b="1" dirty="0" err="1"/>
              <a:t>amam-po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Homenay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Azy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velona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 »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08251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:,: </a:t>
            </a:r>
            <a:r>
              <a:rPr lang="en-GB" sz="6600" b="1" dirty="0" err="1"/>
              <a:t>Mifalia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Misy</a:t>
            </a:r>
            <a:r>
              <a:rPr lang="en-GB" sz="6600" b="1" dirty="0" smtClean="0"/>
              <a:t> </a:t>
            </a:r>
            <a:r>
              <a:rPr lang="en-GB" sz="6600" b="1" dirty="0" err="1"/>
              <a:t>avotra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vonjy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antsika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69220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/>
              <a:t>« </a:t>
            </a:r>
            <a:r>
              <a:rPr lang="en-GB" sz="6600" b="1" dirty="0" err="1"/>
              <a:t>Rankizy</a:t>
            </a:r>
            <a:r>
              <a:rPr lang="en-GB" sz="6600" b="1" dirty="0"/>
              <a:t> ô, </a:t>
            </a:r>
            <a:r>
              <a:rPr lang="en-GB" sz="6600" b="1" dirty="0" err="1"/>
              <a:t>rankizy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Hamonjy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handray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Anao</a:t>
            </a:r>
            <a:r>
              <a:rPr lang="en-GB" sz="6600" b="1" dirty="0"/>
              <a:t> </a:t>
            </a:r>
            <a:r>
              <a:rPr lang="en-GB" sz="6600" b="1" dirty="0" err="1"/>
              <a:t>ve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mino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 ? »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67487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«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mpampianatray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Matoky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efa</a:t>
            </a:r>
            <a:r>
              <a:rPr lang="en-GB" sz="6600" b="1" dirty="0"/>
              <a:t> </a:t>
            </a:r>
            <a:r>
              <a:rPr lang="en-GB" sz="6600" b="1" dirty="0" err="1"/>
              <a:t>maty</a:t>
            </a:r>
            <a:r>
              <a:rPr lang="en-GB" sz="6600" b="1" dirty="0"/>
              <a:t> </a:t>
            </a:r>
            <a:r>
              <a:rPr lang="en-GB" sz="6600" b="1" dirty="0" err="1"/>
              <a:t>Izy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avotray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 </a:t>
            </a:r>
            <a:r>
              <a:rPr lang="en-GB" sz="6600" b="1" dirty="0" smtClean="0"/>
              <a:t>»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2320308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69</Words>
  <Application>Microsoft Office PowerPoint</Application>
  <PresentationFormat>Affichage à l'écran (16:9)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782</vt:lpstr>
      <vt:lpstr>1) « Lazao, lazao rankizy !        Izay nandaozan’i    Jeso ny fanjakany     Mba honina tetý »</vt:lpstr>
      <vt:lpstr>« Ry mpampianatray ô !     Hamonjy sy handio     Antsika olom-bery    No nihaviany »</vt:lpstr>
      <vt:lpstr>:,: Mifalia izao :,: Misy avotra sy vonjy Ho antsika atý.</vt:lpstr>
      <vt:lpstr>2) « Rankizy ô, rankizy !     Mpitrosa hianao,    Ka inona no homenao     Hanefa trosanao ? »</vt:lpstr>
      <vt:lpstr>« Ry mpampianatray ô !    Ny saina amam-po     Homenay mba ho Azy    Raha velona izahay »</vt:lpstr>
      <vt:lpstr>:,: Mifalia izao :,: Misy avotra sy vonjy Ho antsika atý.</vt:lpstr>
      <vt:lpstr>3) « Rankizy ô, rankizy !     Hamonjy sy handray    Anao ve Jeso Tompo      Raha mino hianao ? »</vt:lpstr>
      <vt:lpstr>« Ry mpampianatray ô !      Matoky izahay     Fa efa maty Izy      Ho avotray tokoa »</vt:lpstr>
      <vt:lpstr>:,: Mifalia izao :,: Misy avotra sy vonjy Ho antsika atý.</vt:lpstr>
      <vt:lpstr>4) « Rankizy ! angataho     Ny indrafony izao » « Ry Jeso ô, Mpamonjy !     Mba iantrao izahay »</vt:lpstr>
      <vt:lpstr>Ry Tompo ô ! ry Tompo !     Henoy, henoy izahay,    Na kely na vaventy,     Izay mitaraina izao ;</vt:lpstr>
      <vt:lpstr>:,: Mifalia izao :,: Misy avotra sy vonjy Ho antsika atý.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782</dc:title>
  <dc:creator>ami</dc:creator>
  <cp:lastModifiedBy>ami</cp:lastModifiedBy>
  <cp:revision>1</cp:revision>
  <dcterms:created xsi:type="dcterms:W3CDTF">2014-11-06T10:19:00Z</dcterms:created>
  <dcterms:modified xsi:type="dcterms:W3CDTF">2014-11-06T10:22:53Z</dcterms:modified>
</cp:coreProperties>
</file>