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6" r:id="rId4"/>
    <p:sldId id="263" r:id="rId5"/>
    <p:sldId id="267" r:id="rId6"/>
    <p:sldId id="264" r:id="rId7"/>
    <p:sldId id="268" r:id="rId8"/>
    <p:sldId id="265" r:id="rId9"/>
    <p:sldId id="269" r:id="rId10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84" y="-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57224" y="3214692"/>
            <a:ext cx="7786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4000" b="1" dirty="0" err="1" smtClean="0">
                <a:solidFill>
                  <a:schemeClr val="bg1"/>
                </a:solidFill>
              </a:rPr>
              <a:t>Ny</a:t>
            </a:r>
            <a:r>
              <a:rPr lang="fr-FR" sz="4000" b="1" dirty="0" smtClean="0">
                <a:solidFill>
                  <a:schemeClr val="bg1"/>
                </a:solidFill>
              </a:rPr>
              <a:t> </a:t>
            </a:r>
            <a:r>
              <a:rPr lang="fr-FR" sz="4000" b="1" dirty="0" err="1" smtClean="0">
                <a:solidFill>
                  <a:schemeClr val="bg1"/>
                </a:solidFill>
              </a:rPr>
              <a:t>teninao</a:t>
            </a:r>
            <a:r>
              <a:rPr lang="fr-FR" sz="4000" b="1" dirty="0" smtClean="0">
                <a:solidFill>
                  <a:schemeClr val="bg1"/>
                </a:solidFill>
              </a:rPr>
              <a:t> </a:t>
            </a:r>
            <a:r>
              <a:rPr lang="fr-FR" sz="4000" b="1" dirty="0" err="1" smtClean="0">
                <a:solidFill>
                  <a:schemeClr val="bg1"/>
                </a:solidFill>
              </a:rPr>
              <a:t>Jehovah</a:t>
            </a:r>
            <a:r>
              <a:rPr lang="fr-FR" sz="4000" b="1" dirty="0" smtClean="0">
                <a:solidFill>
                  <a:schemeClr val="bg1"/>
                </a:solidFill>
              </a:rPr>
              <a:t> </a:t>
            </a:r>
            <a:r>
              <a:rPr lang="fr-FR" sz="4000" b="1" dirty="0" err="1" smtClean="0">
                <a:solidFill>
                  <a:schemeClr val="bg1"/>
                </a:solidFill>
              </a:rPr>
              <a:t>Izay</a:t>
            </a:r>
            <a:r>
              <a:rPr lang="fr-FR" sz="4000" b="1" dirty="0" smtClean="0">
                <a:solidFill>
                  <a:schemeClr val="bg1"/>
                </a:solidFill>
              </a:rPr>
              <a:t> </a:t>
            </a:r>
            <a:r>
              <a:rPr lang="fr-FR" sz="4000" b="1" dirty="0" err="1" smtClean="0">
                <a:solidFill>
                  <a:schemeClr val="bg1"/>
                </a:solidFill>
              </a:rPr>
              <a:t>ianaranay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560" y="1131590"/>
            <a:ext cx="7272808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6600" b="1" dirty="0" smtClean="0">
                <a:solidFill>
                  <a:schemeClr val="bg1"/>
                </a:solidFill>
              </a:rPr>
              <a:t>786</a:t>
            </a:r>
            <a:endParaRPr lang="fr-FR" sz="1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4290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FF0000"/>
                </a:solidFill>
              </a:rPr>
              <a:t>1.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teninao</a:t>
            </a:r>
            <a:r>
              <a:rPr lang="fr-FR" sz="6000" b="1" dirty="0" smtClean="0"/>
              <a:t>, </a:t>
            </a:r>
            <a:r>
              <a:rPr lang="fr-FR" sz="6000" b="1" dirty="0" err="1" smtClean="0"/>
              <a:t>Jehovah</a:t>
            </a:r>
            <a:r>
              <a:rPr lang="fr-FR" sz="6000" b="1" dirty="0" smtClean="0"/>
              <a:t>!</a:t>
            </a:r>
          </a:p>
          <a:p>
            <a:pPr algn="ctr"/>
            <a:r>
              <a:rPr lang="fr-FR" sz="6000" b="1" dirty="0" err="1" smtClean="0"/>
              <a:t>Izay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ianaranay</a:t>
            </a:r>
            <a:r>
              <a:rPr lang="fr-FR" sz="6000" b="1" dirty="0" smtClean="0"/>
              <a:t>,</a:t>
            </a:r>
          </a:p>
          <a:p>
            <a:pPr algn="ctr"/>
            <a:r>
              <a:rPr lang="fr-FR" sz="6000" b="1" dirty="0" smtClean="0"/>
              <a:t>Dia </a:t>
            </a:r>
            <a:r>
              <a:rPr lang="fr-FR" sz="6000" b="1" dirty="0" err="1" smtClean="0"/>
              <a:t>tsara</a:t>
            </a:r>
            <a:r>
              <a:rPr lang="fr-FR" sz="6000" b="1" dirty="0" smtClean="0"/>
              <a:t>, </a:t>
            </a:r>
            <a:r>
              <a:rPr lang="fr-FR" sz="6000" b="1" dirty="0" err="1" smtClean="0"/>
              <a:t>tsy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miova</a:t>
            </a:r>
            <a:r>
              <a:rPr lang="fr-FR" sz="6000" b="1" dirty="0" smtClean="0"/>
              <a:t>,</a:t>
            </a:r>
          </a:p>
          <a:p>
            <a:pPr algn="ctr"/>
            <a:r>
              <a:rPr lang="fr-FR" sz="6000" b="1" dirty="0" smtClean="0"/>
              <a:t>Ka </a:t>
            </a:r>
            <a:r>
              <a:rPr lang="fr-FR" sz="6000" b="1" dirty="0" err="1" smtClean="0"/>
              <a:t>ifalianay</a:t>
            </a:r>
            <a:endParaRPr lang="fr-FR" sz="60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429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/>
              <a:t>He! Tena </a:t>
            </a:r>
            <a:r>
              <a:rPr lang="fr-FR" sz="6600" b="1" dirty="0" err="1"/>
              <a:t>mananjara</a:t>
            </a:r>
            <a:r>
              <a:rPr lang="fr-FR" sz="6600" b="1" dirty="0"/>
              <a:t>,</a:t>
            </a:r>
          </a:p>
          <a:p>
            <a:pPr algn="ctr"/>
            <a:r>
              <a:rPr lang="fr-FR" sz="6600" b="1" dirty="0" err="1"/>
              <a:t>Izahay</a:t>
            </a:r>
            <a:r>
              <a:rPr lang="fr-FR" sz="6600" b="1" dirty="0"/>
              <a:t> </a:t>
            </a:r>
            <a:r>
              <a:rPr lang="fr-FR" sz="6600" b="1" dirty="0" err="1"/>
              <a:t>ankehitrio</a:t>
            </a:r>
            <a:r>
              <a:rPr lang="fr-FR" sz="6600" b="1" dirty="0"/>
              <a:t>,</a:t>
            </a:r>
          </a:p>
          <a:p>
            <a:pPr algn="ctr"/>
            <a:r>
              <a:rPr lang="fr-FR" sz="6600" b="1" dirty="0"/>
              <a:t>Fa lova </a:t>
            </a:r>
            <a:r>
              <a:rPr lang="fr-FR" sz="6600" b="1" dirty="0" err="1"/>
              <a:t>tsara</a:t>
            </a:r>
            <a:r>
              <a:rPr lang="fr-FR" sz="6600" b="1" dirty="0"/>
              <a:t> </a:t>
            </a:r>
            <a:r>
              <a:rPr lang="fr-FR" sz="6600" b="1" dirty="0" err="1"/>
              <a:t>fara</a:t>
            </a:r>
            <a:r>
              <a:rPr lang="fr-FR" sz="6600" b="1" dirty="0"/>
              <a:t>,</a:t>
            </a:r>
          </a:p>
          <a:p>
            <a:pPr algn="ctr"/>
            <a:r>
              <a:rPr lang="fr-FR" sz="6600" b="1" dirty="0"/>
              <a:t>No </a:t>
            </a:r>
            <a:r>
              <a:rPr lang="fr-FR" sz="6600" b="1" dirty="0" err="1"/>
              <a:t>azo</a:t>
            </a:r>
            <a:r>
              <a:rPr lang="fr-FR" sz="6600" b="1" dirty="0"/>
              <a:t> </a:t>
            </a:r>
            <a:r>
              <a:rPr lang="fr-FR" sz="6600" b="1" dirty="0" err="1"/>
              <a:t>amin'io</a:t>
            </a:r>
            <a:r>
              <a:rPr lang="fr-FR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978761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778" y="339502"/>
            <a:ext cx="91332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7200" b="1" dirty="0" smtClean="0">
                <a:solidFill>
                  <a:srgbClr val="FF0000"/>
                </a:solidFill>
              </a:rPr>
              <a:t>2. </a:t>
            </a:r>
            <a:r>
              <a:rPr lang="es-ES" sz="7200" b="1" dirty="0" err="1" smtClean="0"/>
              <a:t>Ireo</a:t>
            </a:r>
            <a:r>
              <a:rPr lang="es-ES" sz="7200" b="1" dirty="0" smtClean="0"/>
              <a:t> zaza </a:t>
            </a:r>
            <a:r>
              <a:rPr lang="es-ES" sz="7200" b="1" dirty="0" err="1" smtClean="0"/>
              <a:t>teo</a:t>
            </a:r>
            <a:r>
              <a:rPr lang="es-ES" sz="7200" b="1" dirty="0" smtClean="0"/>
              <a:t> </a:t>
            </a:r>
            <a:r>
              <a:rPr lang="es-ES" sz="7200" b="1" dirty="0" err="1" smtClean="0"/>
              <a:t>aloha</a:t>
            </a:r>
            <a:endParaRPr lang="es-ES" sz="7200" b="1" dirty="0" smtClean="0"/>
          </a:p>
          <a:p>
            <a:pPr algn="ctr"/>
            <a:r>
              <a:rPr lang="fr-FR" sz="7200" b="1" dirty="0" smtClean="0"/>
              <a:t>Dia </a:t>
            </a:r>
            <a:r>
              <a:rPr lang="fr-FR" sz="7200" b="1" dirty="0" err="1" smtClean="0"/>
              <a:t>tsy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nahita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izao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Tsy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nisy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hampifoha</a:t>
            </a:r>
            <a:r>
              <a:rPr lang="fr-FR" sz="7200" b="1" dirty="0" smtClean="0"/>
              <a:t>,</a:t>
            </a:r>
          </a:p>
          <a:p>
            <a:pPr algn="ctr"/>
            <a:r>
              <a:rPr lang="fr-FR" sz="7200" b="1" dirty="0" err="1" smtClean="0"/>
              <a:t>Natory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foana</a:t>
            </a:r>
            <a:r>
              <a:rPr lang="fr-FR" sz="7200" b="1" dirty="0" smtClean="0"/>
              <a:t> tao</a:t>
            </a:r>
            <a:r>
              <a:rPr lang="fr-FR" sz="7200" b="1" dirty="0" smtClean="0"/>
              <a:t>;</a:t>
            </a:r>
            <a:endParaRPr lang="fr-FR" sz="72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778" y="339502"/>
            <a:ext cx="913322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err="1"/>
              <a:t>Nahantra</a:t>
            </a:r>
            <a:r>
              <a:rPr lang="fr-FR" sz="7200" b="1" dirty="0"/>
              <a:t> </a:t>
            </a:r>
            <a:r>
              <a:rPr lang="fr-FR" sz="7200" b="1" dirty="0" err="1"/>
              <a:t>sady</a:t>
            </a:r>
            <a:r>
              <a:rPr lang="fr-FR" sz="7200" b="1" dirty="0"/>
              <a:t> </a:t>
            </a:r>
            <a:r>
              <a:rPr lang="fr-FR" sz="7200" b="1" dirty="0" err="1"/>
              <a:t>ory</a:t>
            </a:r>
            <a:r>
              <a:rPr lang="fr-FR" sz="7200" b="1" dirty="0"/>
              <a:t>,</a:t>
            </a:r>
          </a:p>
          <a:p>
            <a:pPr algn="ctr"/>
            <a:r>
              <a:rPr lang="fr-FR" sz="7200" b="1" dirty="0" err="1"/>
              <a:t>Niferina</a:t>
            </a:r>
            <a:r>
              <a:rPr lang="fr-FR" sz="7200" b="1" dirty="0"/>
              <a:t> </a:t>
            </a:r>
            <a:r>
              <a:rPr lang="fr-FR" sz="7200" b="1" dirty="0" err="1"/>
              <a:t>aina</a:t>
            </a:r>
            <a:r>
              <a:rPr lang="fr-FR" sz="7200" b="1" dirty="0"/>
              <a:t> </a:t>
            </a:r>
            <a:r>
              <a:rPr lang="fr-FR" sz="7200" b="1" dirty="0" err="1"/>
              <a:t>koa</a:t>
            </a:r>
            <a:r>
              <a:rPr lang="fr-FR" sz="7200" b="1" dirty="0"/>
              <a:t>,</a:t>
            </a:r>
          </a:p>
          <a:p>
            <a:pPr algn="ctr"/>
            <a:r>
              <a:rPr lang="fr-FR" sz="7200" b="1" dirty="0" err="1"/>
              <a:t>Tsy</a:t>
            </a:r>
            <a:r>
              <a:rPr lang="fr-FR" sz="7200" b="1" dirty="0"/>
              <a:t> </a:t>
            </a:r>
            <a:r>
              <a:rPr lang="fr-FR" sz="7200" b="1" dirty="0" err="1"/>
              <a:t>fantany</a:t>
            </a:r>
            <a:r>
              <a:rPr lang="fr-FR" sz="7200" b="1" dirty="0"/>
              <a:t> </a:t>
            </a:r>
            <a:r>
              <a:rPr lang="fr-FR" sz="7200" b="1" dirty="0" err="1"/>
              <a:t>akory</a:t>
            </a:r>
            <a:endParaRPr lang="fr-FR" sz="7200" b="1" dirty="0"/>
          </a:p>
          <a:p>
            <a:pPr algn="ctr"/>
            <a:r>
              <a:rPr lang="fr-FR" sz="7200" b="1" dirty="0" err="1"/>
              <a:t>Izay</a:t>
            </a:r>
            <a:r>
              <a:rPr lang="fr-FR" sz="7200" b="1" dirty="0"/>
              <a:t> </a:t>
            </a:r>
            <a:r>
              <a:rPr lang="fr-FR" sz="7200" b="1" dirty="0" err="1"/>
              <a:t>tena</a:t>
            </a:r>
            <a:r>
              <a:rPr lang="fr-FR" sz="7200" b="1" dirty="0"/>
              <a:t> </a:t>
            </a:r>
            <a:r>
              <a:rPr lang="fr-FR" sz="7200" b="1" dirty="0" err="1"/>
              <a:t>foto-tsoa</a:t>
            </a:r>
            <a:r>
              <a:rPr lang="fr-FR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1475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0" y="339502"/>
            <a:ext cx="914137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smtClean="0">
                <a:solidFill>
                  <a:srgbClr val="FF0000"/>
                </a:solidFill>
              </a:rPr>
              <a:t>3. </a:t>
            </a:r>
            <a:r>
              <a:rPr lang="fr-FR" sz="6600" b="1" dirty="0" err="1" smtClean="0"/>
              <a:t>Mamiratra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indrindra</a:t>
            </a:r>
            <a:r>
              <a:rPr lang="fr-FR" sz="6600" b="1" dirty="0" smtClean="0"/>
              <a:t>.</a:t>
            </a:r>
          </a:p>
          <a:p>
            <a:pPr algn="ctr"/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masoandronay</a:t>
            </a:r>
            <a:r>
              <a:rPr lang="fr-FR" sz="6600" b="1" dirty="0" smtClean="0"/>
              <a:t>,</a:t>
            </a:r>
          </a:p>
          <a:p>
            <a:pPr algn="ctr"/>
            <a:r>
              <a:rPr lang="fr-FR" sz="6600" b="1" dirty="0" err="1" smtClean="0"/>
              <a:t>Milanto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sy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mirindra</a:t>
            </a:r>
            <a:endParaRPr lang="fr-FR" sz="6600" b="1" dirty="0" smtClean="0"/>
          </a:p>
          <a:p>
            <a:pPr algn="ctr"/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antom-piainanay</a:t>
            </a:r>
            <a:r>
              <a:rPr lang="fr-FR" sz="6600" b="1" dirty="0" smtClean="0"/>
              <a:t>;</a:t>
            </a:r>
            <a:endParaRPr lang="fr-FR" sz="6600" b="1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0" y="339502"/>
            <a:ext cx="914137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teninao</a:t>
            </a:r>
            <a:r>
              <a:rPr lang="fr-FR" sz="6600" b="1" dirty="0"/>
              <a:t> </a:t>
            </a:r>
            <a:r>
              <a:rPr lang="fr-FR" sz="6600" b="1" dirty="0" err="1"/>
              <a:t>ihany</a:t>
            </a:r>
            <a:endParaRPr lang="fr-FR" sz="6600" b="1" dirty="0"/>
          </a:p>
          <a:p>
            <a:pPr algn="ctr"/>
            <a:r>
              <a:rPr lang="fr-FR" sz="6600" b="1" dirty="0"/>
              <a:t>No </a:t>
            </a:r>
            <a:r>
              <a:rPr lang="fr-FR" sz="6600" b="1" dirty="0" err="1"/>
              <a:t>mahatonga</a:t>
            </a:r>
            <a:r>
              <a:rPr lang="fr-FR" sz="6600" b="1" dirty="0"/>
              <a:t> </a:t>
            </a:r>
            <a:r>
              <a:rPr lang="fr-FR" sz="6600" b="1" dirty="0" err="1"/>
              <a:t>izao</a:t>
            </a:r>
            <a:r>
              <a:rPr lang="fr-FR" sz="6600" b="1" dirty="0"/>
              <a:t>,</a:t>
            </a:r>
          </a:p>
          <a:p>
            <a:pPr algn="ctr"/>
            <a:r>
              <a:rPr lang="fr-FR" sz="6600" b="1" dirty="0"/>
              <a:t>He! </a:t>
            </a:r>
            <a:r>
              <a:rPr lang="fr-FR" sz="6600" b="1" dirty="0" err="1"/>
              <a:t>Sambatra</a:t>
            </a:r>
            <a:r>
              <a:rPr lang="fr-FR" sz="6600" b="1" dirty="0"/>
              <a:t> </a:t>
            </a: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tany</a:t>
            </a:r>
            <a:r>
              <a:rPr lang="fr-FR" sz="6600" b="1" dirty="0"/>
              <a:t>,</a:t>
            </a:r>
          </a:p>
          <a:p>
            <a:pPr algn="ctr"/>
            <a:r>
              <a:rPr lang="fr-FR" sz="6600" b="1" dirty="0"/>
              <a:t>Fa </a:t>
            </a:r>
            <a:r>
              <a:rPr lang="fr-FR" sz="6600" b="1" dirty="0" err="1"/>
              <a:t>mahalala</a:t>
            </a:r>
            <a:r>
              <a:rPr lang="fr-FR" sz="6600" b="1" dirty="0"/>
              <a:t> </a:t>
            </a:r>
            <a:r>
              <a:rPr lang="fr-FR" sz="6600" b="1" dirty="0" err="1"/>
              <a:t>Anao</a:t>
            </a:r>
            <a:r>
              <a:rPr lang="fr-FR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56710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0499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smtClean="0">
                <a:solidFill>
                  <a:srgbClr val="FF0000"/>
                </a:solidFill>
              </a:rPr>
              <a:t>4. </a:t>
            </a:r>
            <a:r>
              <a:rPr lang="fr-FR" sz="6600" b="1" dirty="0" err="1" smtClean="0"/>
              <a:t>lrinay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mba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hihombo</a:t>
            </a:r>
            <a:endParaRPr lang="fr-FR" sz="6600" b="1" dirty="0" smtClean="0"/>
          </a:p>
          <a:p>
            <a:pPr algn="ctr"/>
            <a:r>
              <a:rPr lang="fr-FR" sz="6600" b="1" dirty="0" err="1" smtClean="0"/>
              <a:t>Izay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ianaranay</a:t>
            </a:r>
            <a:r>
              <a:rPr lang="fr-FR" sz="6600" b="1" dirty="0" smtClean="0"/>
              <a:t>,</a:t>
            </a:r>
          </a:p>
          <a:p>
            <a:pPr algn="ctr"/>
            <a:r>
              <a:rPr lang="fr-FR" sz="6600" b="1" dirty="0" err="1" smtClean="0"/>
              <a:t>Ampio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koa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mba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hitombo</a:t>
            </a:r>
            <a:endParaRPr lang="fr-FR" sz="6600" b="1" dirty="0" smtClean="0"/>
          </a:p>
          <a:p>
            <a:pPr algn="ctr"/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saina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anananay</a:t>
            </a:r>
            <a:r>
              <a:rPr lang="fr-FR" sz="6600" b="1" dirty="0" smtClean="0"/>
              <a:t>;</a:t>
            </a:r>
            <a:endParaRPr lang="fr-FR" sz="6600" b="1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04998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/>
              <a:t>Ho </a:t>
            </a:r>
            <a:r>
              <a:rPr lang="fr-FR" sz="6600" b="1" dirty="0" err="1"/>
              <a:t>avy</a:t>
            </a:r>
            <a:r>
              <a:rPr lang="fr-FR" sz="6600" b="1" dirty="0"/>
              <a:t> </a:t>
            </a:r>
            <a:r>
              <a:rPr lang="fr-FR" sz="6600" b="1" dirty="0" err="1"/>
              <a:t>zato</a:t>
            </a:r>
            <a:r>
              <a:rPr lang="fr-FR" sz="6600" b="1" dirty="0"/>
              <a:t> </a:t>
            </a:r>
            <a:r>
              <a:rPr lang="fr-FR" sz="6600" b="1" dirty="0" err="1"/>
              <a:t>heny</a:t>
            </a:r>
            <a:endParaRPr lang="fr-FR" sz="6600" b="1" dirty="0"/>
          </a:p>
          <a:p>
            <a:pPr algn="ctr"/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voan'ny</a:t>
            </a:r>
            <a:r>
              <a:rPr lang="fr-FR" sz="6600" b="1" dirty="0"/>
              <a:t> </a:t>
            </a:r>
            <a:r>
              <a:rPr lang="fr-FR" sz="6600" b="1" dirty="0" err="1"/>
              <a:t>teninao</a:t>
            </a:r>
            <a:r>
              <a:rPr lang="fr-FR" sz="6600" b="1" dirty="0"/>
              <a:t>,</a:t>
            </a:r>
          </a:p>
          <a:p>
            <a:pPr algn="ctr"/>
            <a:r>
              <a:rPr lang="fr-FR" sz="6600" b="1" dirty="0" err="1"/>
              <a:t>Hiely</a:t>
            </a:r>
            <a:r>
              <a:rPr lang="fr-FR" sz="6600" b="1" dirty="0"/>
              <a:t> </a:t>
            </a:r>
            <a:r>
              <a:rPr lang="fr-FR" sz="6600" b="1" dirty="0" err="1"/>
              <a:t>eran-tany</a:t>
            </a:r>
            <a:endParaRPr lang="fr-FR" sz="6600" b="1" dirty="0"/>
          </a:p>
          <a:p>
            <a:pPr algn="ctr"/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voninahitrao</a:t>
            </a:r>
            <a:r>
              <a:rPr lang="fr-FR" sz="6600" b="1" dirty="0"/>
              <a:t>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6316088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134</Words>
  <Application>Microsoft Office PowerPoint</Application>
  <PresentationFormat>Affichage à l'écran (16:9)</PresentationFormat>
  <Paragraphs>34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11</cp:revision>
  <dcterms:created xsi:type="dcterms:W3CDTF">2012-12-15T15:29:56Z</dcterms:created>
  <dcterms:modified xsi:type="dcterms:W3CDTF">2014-11-06T09:55:33Z</dcterms:modified>
</cp:coreProperties>
</file>