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8E2A-49FB-4F18-B200-ECD3D1291F0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11E2-288D-4F7F-8921-3C8FD0E29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8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8E2A-49FB-4F18-B200-ECD3D1291F0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11E2-288D-4F7F-8921-3C8FD0E29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01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8E2A-49FB-4F18-B200-ECD3D1291F0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11E2-288D-4F7F-8921-3C8FD0E29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65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8E2A-49FB-4F18-B200-ECD3D1291F0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11E2-288D-4F7F-8921-3C8FD0E29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47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8E2A-49FB-4F18-B200-ECD3D1291F0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11E2-288D-4F7F-8921-3C8FD0E29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09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8E2A-49FB-4F18-B200-ECD3D1291F0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11E2-288D-4F7F-8921-3C8FD0E29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04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8E2A-49FB-4F18-B200-ECD3D1291F0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11E2-288D-4F7F-8921-3C8FD0E29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8E2A-49FB-4F18-B200-ECD3D1291F0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11E2-288D-4F7F-8921-3C8FD0E29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60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8E2A-49FB-4F18-B200-ECD3D1291F0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11E2-288D-4F7F-8921-3C8FD0E29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6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8E2A-49FB-4F18-B200-ECD3D1291F0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11E2-288D-4F7F-8921-3C8FD0E29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64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8E2A-49FB-4F18-B200-ECD3D1291F0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C11E2-288D-4F7F-8921-3C8FD0E29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33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8E2A-49FB-4F18-B200-ECD3D1291F0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11E2-288D-4F7F-8921-3C8FD0E29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24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787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98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mahakolokolo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No </a:t>
            </a:r>
            <a:r>
              <a:rPr lang="en-GB" sz="6600" b="1" dirty="0" err="1"/>
              <a:t>manana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Zahao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tanimboly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fatratra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91760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Fa</a:t>
            </a:r>
            <a:r>
              <a:rPr lang="en-GB" sz="6600" b="1" dirty="0"/>
              <a:t> he </a:t>
            </a:r>
            <a:r>
              <a:rPr lang="en-GB" sz="6600" b="1" dirty="0" err="1"/>
              <a:t>ireo</a:t>
            </a:r>
            <a:r>
              <a:rPr lang="en-GB" sz="6600" b="1" dirty="0"/>
              <a:t> </a:t>
            </a:r>
            <a:r>
              <a:rPr lang="en-GB" sz="6600" b="1" dirty="0" err="1"/>
              <a:t>voninkazo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Mamerovero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Toa </a:t>
            </a:r>
            <a:r>
              <a:rPr lang="en-GB" sz="6600" b="1" dirty="0" err="1"/>
              <a:t>nofy</a:t>
            </a:r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handazo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Andeha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jereo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07913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Ireo</a:t>
            </a:r>
            <a:r>
              <a:rPr lang="en-GB" sz="6600" b="1" dirty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mahavatra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Handray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voka-tsoa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hahantra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reraka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25752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Jereo</a:t>
            </a:r>
            <a:r>
              <a:rPr lang="en-GB" sz="6600" b="1" dirty="0"/>
              <a:t> </a:t>
            </a:r>
            <a:r>
              <a:rPr lang="en-GB" sz="6600" b="1" dirty="0" err="1"/>
              <a:t>ireo</a:t>
            </a:r>
            <a:r>
              <a:rPr lang="en-GB" sz="6600" b="1" dirty="0"/>
              <a:t> </a:t>
            </a:r>
            <a:r>
              <a:rPr lang="en-GB" sz="6600" b="1" dirty="0" err="1"/>
              <a:t>taninketsa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Mampanantena</a:t>
            </a:r>
            <a:r>
              <a:rPr lang="en-GB" sz="6600" b="1" dirty="0"/>
              <a:t> </a:t>
            </a:r>
            <a:r>
              <a:rPr lang="en-GB" sz="6600" b="1" dirty="0" err="1"/>
              <a:t>voa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manam-petra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hanim</a:t>
            </a:r>
            <a:r>
              <a:rPr lang="en-GB" sz="6600" b="1" dirty="0"/>
              <a:t>-be </a:t>
            </a:r>
            <a:r>
              <a:rPr lang="en-GB" sz="6600" b="1" dirty="0" err="1"/>
              <a:t>tokoa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88182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Izahay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ray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reny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No </a:t>
            </a:r>
            <a:r>
              <a:rPr lang="en-GB" sz="6600" b="1" dirty="0" err="1"/>
              <a:t>voninkazo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Hamerovero</a:t>
            </a:r>
            <a:r>
              <a:rPr lang="en-GB" sz="6600" b="1" dirty="0"/>
              <a:t> 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An-</a:t>
            </a:r>
            <a:r>
              <a:rPr lang="en-GB" sz="6600" b="1" dirty="0" err="1"/>
              <a:t>tokantrano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90471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 </a:t>
            </a:r>
            <a:r>
              <a:rPr lang="en-GB" sz="6600" b="1" dirty="0" err="1"/>
              <a:t>Tezao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hihatsara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fofo-manitray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harahin-tsento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toetr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anananay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30952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Izahay</a:t>
            </a:r>
            <a:r>
              <a:rPr lang="en-GB" sz="6600" b="1" dirty="0"/>
              <a:t> no toy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ketsa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vanona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Hamoa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fetra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hahasoa</a:t>
            </a:r>
            <a:r>
              <a:rPr lang="en-GB" sz="6600" b="1" dirty="0"/>
              <a:t>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14152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fiangonantsika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Hahita</a:t>
            </a:r>
            <a:r>
              <a:rPr lang="en-GB" sz="6600" b="1" dirty="0"/>
              <a:t> </a:t>
            </a:r>
            <a:r>
              <a:rPr lang="en-GB" sz="6600" b="1" dirty="0" err="1"/>
              <a:t>valiny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fivavahantsika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Handroso</a:t>
            </a:r>
            <a:r>
              <a:rPr lang="en-GB" sz="6600" b="1" dirty="0"/>
              <a:t> </a:t>
            </a:r>
            <a:r>
              <a:rPr lang="en-GB" sz="6600" b="1" dirty="0" err="1"/>
              <a:t>hery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470216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787</vt:lpstr>
      <vt:lpstr>1) Izay mahakolokolo     No manana ny soa ;    Zahao ny tanimboly,     Izay fatratra tokoa,</vt:lpstr>
      <vt:lpstr>Fa he ireo voninkazo     Mamerovero ao,    Toa nofy izay handazo,     Andeha mba jereo.</vt:lpstr>
      <vt:lpstr>2) Ireo izay mahavatra,     Handray ny voka-tsoa,    Ka tena tsy hahantra     Tsy reraka tokoa ;</vt:lpstr>
      <vt:lpstr>Jereo ireo taninketsa     Mampanantena voa,    Fa soa tsy manam-petra     Sy hanim-be tokoa.</vt:lpstr>
      <vt:lpstr>3) Izahay, ry ray sy reny,     No voninkazo koa,    Hamerovero any     An-tokantrano soa ;</vt:lpstr>
      <vt:lpstr> Tezao mba hihatsara     Ny fofo-manitray ;    Mba tsy harahin-tsento     Ny toetra  anananay.</vt:lpstr>
      <vt:lpstr>4) Izahay no toy ny ketsa     Ho vanona tokoa,    Hamoa tsy misy fetra,     Sy tena hahasoa;</vt:lpstr>
      <vt:lpstr>Ny fiangonantsika     Hahita valiny,    Ny fivavahantsika     Handroso hery koa.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787</dc:title>
  <dc:creator>ami</dc:creator>
  <cp:lastModifiedBy>ami</cp:lastModifiedBy>
  <cp:revision>1</cp:revision>
  <dcterms:created xsi:type="dcterms:W3CDTF">2014-11-06T09:47:46Z</dcterms:created>
  <dcterms:modified xsi:type="dcterms:W3CDTF">2014-11-06T09:50:25Z</dcterms:modified>
</cp:coreProperties>
</file>