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AF26-9232-42D1-ABF3-29A0A57C200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BEE2-5474-45F0-A1ED-EF4C5B21B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10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AF26-9232-42D1-ABF3-29A0A57C200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BEE2-5474-45F0-A1ED-EF4C5B21B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49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AF26-9232-42D1-ABF3-29A0A57C200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BEE2-5474-45F0-A1ED-EF4C5B21B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48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AF26-9232-42D1-ABF3-29A0A57C200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BEE2-5474-45F0-A1ED-EF4C5B21B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89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AF26-9232-42D1-ABF3-29A0A57C200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BEE2-5474-45F0-A1ED-EF4C5B21B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75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AF26-9232-42D1-ABF3-29A0A57C200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BEE2-5474-45F0-A1ED-EF4C5B21B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45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AF26-9232-42D1-ABF3-29A0A57C200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BEE2-5474-45F0-A1ED-EF4C5B21B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41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AF26-9232-42D1-ABF3-29A0A57C200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BEE2-5474-45F0-A1ED-EF4C5B21B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95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AF26-9232-42D1-ABF3-29A0A57C200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BEE2-5474-45F0-A1ED-EF4C5B21B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07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AF26-9232-42D1-ABF3-29A0A57C200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BEE2-5474-45F0-A1ED-EF4C5B21B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23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AF26-9232-42D1-ABF3-29A0A57C200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BEE2-5474-45F0-A1ED-EF4C5B21B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0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5AF26-9232-42D1-ABF3-29A0A57C200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2BEE2-5474-45F0-A1ED-EF4C5B21B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85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8800" b="1" dirty="0" smtClean="0"/>
              <a:t>788</a:t>
            </a:r>
            <a:endParaRPr lang="fr-FR" sz="8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1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</a:t>
            </a:r>
            <a:r>
              <a:rPr lang="en-GB" sz="6000" b="1" dirty="0" err="1"/>
              <a:t>Sakaizan’ny</a:t>
            </a:r>
            <a:r>
              <a:rPr lang="en-GB" sz="6000" b="1" dirty="0"/>
              <a:t> </a:t>
            </a:r>
            <a:r>
              <a:rPr lang="en-GB" sz="6000" b="1" dirty="0" err="1"/>
              <a:t>zaza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Kanefa</a:t>
            </a:r>
            <a:r>
              <a:rPr lang="en-GB" sz="6000" b="1" dirty="0" smtClean="0"/>
              <a:t> </a:t>
            </a:r>
            <a:r>
              <a:rPr lang="en-GB" sz="6000" b="1" dirty="0" err="1"/>
              <a:t>Mpanjaka</a:t>
            </a:r>
            <a:r>
              <a:rPr lang="en-GB" sz="6000" b="1" dirty="0"/>
              <a:t> </a:t>
            </a:r>
            <a:r>
              <a:rPr lang="en-GB" sz="6000" b="1" dirty="0" err="1"/>
              <a:t>Malaza</a:t>
            </a:r>
            <a:r>
              <a:rPr lang="en-GB" sz="6000" b="1" dirty="0"/>
              <a:t>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Midera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Anaranao</a:t>
            </a:r>
            <a:r>
              <a:rPr lang="en-GB" sz="6000" b="1" dirty="0"/>
              <a:t> re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Izahay</a:t>
            </a:r>
            <a:r>
              <a:rPr lang="en-GB" sz="6000" b="1" dirty="0" smtClean="0"/>
              <a:t> </a:t>
            </a:r>
            <a:r>
              <a:rPr lang="en-GB" sz="6000" b="1" dirty="0" err="1"/>
              <a:t>vory</a:t>
            </a:r>
            <a:r>
              <a:rPr lang="en-GB" sz="6000" b="1" dirty="0"/>
              <a:t> </a:t>
            </a:r>
            <a:r>
              <a:rPr lang="en-GB" sz="6000" b="1" dirty="0" err="1"/>
              <a:t>eto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17789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51670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i="1" dirty="0"/>
              <a:t>:,: </a:t>
            </a:r>
            <a:r>
              <a:rPr lang="en-GB" sz="6600" b="1" i="1" dirty="0" err="1"/>
              <a:t>Ny</a:t>
            </a:r>
            <a:r>
              <a:rPr lang="en-GB" sz="6600" b="1" i="1" dirty="0"/>
              <a:t> </a:t>
            </a:r>
            <a:r>
              <a:rPr lang="en-GB" sz="6600" b="1" i="1" dirty="0" err="1"/>
              <a:t>saotra</a:t>
            </a:r>
            <a:r>
              <a:rPr lang="en-GB" sz="6600" b="1" i="1" dirty="0"/>
              <a:t> </a:t>
            </a:r>
            <a:r>
              <a:rPr lang="en-GB" sz="6600" b="1" i="1" dirty="0" err="1"/>
              <a:t>sy</a:t>
            </a:r>
            <a:r>
              <a:rPr lang="en-GB" sz="6600" b="1" i="1" dirty="0"/>
              <a:t> </a:t>
            </a:r>
            <a:r>
              <a:rPr lang="en-GB" sz="6600" b="1" i="1" dirty="0" smtClean="0"/>
              <a:t/>
            </a:r>
            <a:br>
              <a:rPr lang="en-GB" sz="6600" b="1" i="1" dirty="0" smtClean="0"/>
            </a:br>
            <a:r>
              <a:rPr lang="en-GB" sz="6600" b="1" i="1" dirty="0" err="1" smtClean="0"/>
              <a:t>dera</a:t>
            </a:r>
            <a:r>
              <a:rPr lang="en-GB" sz="6600" b="1" i="1" dirty="0" smtClean="0"/>
              <a:t> </a:t>
            </a:r>
            <a:r>
              <a:rPr lang="en-GB" sz="6600" b="1" i="1" dirty="0" err="1" smtClean="0"/>
              <a:t>aman-daza</a:t>
            </a:r>
            <a:r>
              <a:rPr lang="fr-FR" sz="6600" b="1" i="1" dirty="0"/>
              <a:t/>
            </a:r>
            <a:br>
              <a:rPr lang="fr-FR" sz="6600" b="1" i="1" dirty="0"/>
            </a:br>
            <a:r>
              <a:rPr lang="en-GB" sz="6600" b="1" i="1" dirty="0" smtClean="0"/>
              <a:t>no </a:t>
            </a:r>
            <a:r>
              <a:rPr lang="en-GB" sz="6600" b="1" i="1" dirty="0" err="1"/>
              <a:t>atolotray</a:t>
            </a:r>
            <a:r>
              <a:rPr lang="en-GB" sz="6600" b="1" i="1" dirty="0"/>
              <a:t> </a:t>
            </a:r>
            <a:r>
              <a:rPr lang="en-GB" sz="6600" b="1" i="1" dirty="0" err="1"/>
              <a:t>ho</a:t>
            </a:r>
            <a:r>
              <a:rPr lang="en-GB" sz="6600" b="1" i="1" dirty="0"/>
              <a:t> </a:t>
            </a:r>
            <a:r>
              <a:rPr lang="en-GB" sz="6600" b="1" i="1" dirty="0" err="1"/>
              <a:t>Anao</a:t>
            </a:r>
            <a:r>
              <a:rPr lang="en-GB" sz="6600" b="1" i="1" dirty="0"/>
              <a:t> :,:</a:t>
            </a:r>
            <a:endParaRPr lang="fr-FR" sz="6600" b="1" i="1" dirty="0"/>
          </a:p>
        </p:txBody>
      </p:sp>
    </p:spTree>
    <p:extLst>
      <p:ext uri="{BB962C8B-B14F-4D97-AF65-F5344CB8AC3E}">
        <p14:creationId xmlns:p14="http://schemas.microsoft.com/office/powerpoint/2010/main" val="81906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, </a:t>
            </a:r>
            <a:r>
              <a:rPr lang="en-GB" sz="6000" b="1" dirty="0" err="1"/>
              <a:t>malemy</a:t>
            </a:r>
            <a:r>
              <a:rPr lang="en-GB" sz="6000" b="1" dirty="0"/>
              <a:t> </a:t>
            </a:r>
            <a:r>
              <a:rPr lang="en-GB" sz="6000" b="1" dirty="0" err="1"/>
              <a:t>fanahy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Manatona</a:t>
            </a:r>
            <a:r>
              <a:rPr lang="en-GB" sz="6000" b="1" dirty="0" smtClean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manahy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zaza</a:t>
            </a:r>
            <a:r>
              <a:rPr lang="en-GB" sz="6000" b="1" dirty="0"/>
              <a:t> </a:t>
            </a:r>
            <a:r>
              <a:rPr lang="en-GB" sz="6000" b="1" dirty="0" err="1"/>
              <a:t>mivory</a:t>
            </a:r>
            <a:r>
              <a:rPr lang="en-GB" sz="6000" b="1" dirty="0"/>
              <a:t> </a:t>
            </a:r>
            <a:r>
              <a:rPr lang="en-GB" sz="6000" b="1" dirty="0" err="1"/>
              <a:t>atý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Ekeo</a:t>
            </a:r>
            <a:r>
              <a:rPr lang="en-GB" sz="6000" b="1" dirty="0" smtClean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mponina</a:t>
            </a:r>
            <a:r>
              <a:rPr lang="en-GB" sz="6000" b="1" dirty="0"/>
              <a:t> </a:t>
            </a:r>
            <a:r>
              <a:rPr lang="en-GB" sz="6000" b="1" dirty="0" err="1"/>
              <a:t>arý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09089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51670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i="1" dirty="0"/>
              <a:t>:,: </a:t>
            </a:r>
            <a:r>
              <a:rPr lang="en-GB" sz="6600" b="1" i="1" dirty="0" err="1"/>
              <a:t>Ny</a:t>
            </a:r>
            <a:r>
              <a:rPr lang="en-GB" sz="6600" b="1" i="1" dirty="0"/>
              <a:t> </a:t>
            </a:r>
            <a:r>
              <a:rPr lang="en-GB" sz="6600" b="1" i="1" dirty="0" err="1"/>
              <a:t>saotra</a:t>
            </a:r>
            <a:r>
              <a:rPr lang="en-GB" sz="6600" b="1" i="1" dirty="0"/>
              <a:t> </a:t>
            </a:r>
            <a:r>
              <a:rPr lang="en-GB" sz="6600" b="1" i="1" dirty="0" err="1"/>
              <a:t>sy</a:t>
            </a:r>
            <a:r>
              <a:rPr lang="en-GB" sz="6600" b="1" i="1" dirty="0"/>
              <a:t> </a:t>
            </a:r>
            <a:r>
              <a:rPr lang="en-GB" sz="6600" b="1" i="1" dirty="0" smtClean="0"/>
              <a:t/>
            </a:r>
            <a:br>
              <a:rPr lang="en-GB" sz="6600" b="1" i="1" dirty="0" smtClean="0"/>
            </a:br>
            <a:r>
              <a:rPr lang="en-GB" sz="6600" b="1" i="1" dirty="0" err="1" smtClean="0"/>
              <a:t>dera</a:t>
            </a:r>
            <a:r>
              <a:rPr lang="en-GB" sz="6600" b="1" i="1" dirty="0" smtClean="0"/>
              <a:t> </a:t>
            </a:r>
            <a:r>
              <a:rPr lang="en-GB" sz="6600" b="1" i="1" dirty="0" err="1" smtClean="0"/>
              <a:t>aman-daza</a:t>
            </a:r>
            <a:r>
              <a:rPr lang="fr-FR" sz="6600" b="1" i="1" dirty="0"/>
              <a:t/>
            </a:r>
            <a:br>
              <a:rPr lang="fr-FR" sz="6600" b="1" i="1" dirty="0"/>
            </a:br>
            <a:r>
              <a:rPr lang="en-GB" sz="6600" b="1" i="1" dirty="0" smtClean="0"/>
              <a:t>no </a:t>
            </a:r>
            <a:r>
              <a:rPr lang="en-GB" sz="6600" b="1" i="1" dirty="0" err="1"/>
              <a:t>atolotray</a:t>
            </a:r>
            <a:r>
              <a:rPr lang="en-GB" sz="6600" b="1" i="1" dirty="0"/>
              <a:t> </a:t>
            </a:r>
            <a:r>
              <a:rPr lang="en-GB" sz="6600" b="1" i="1" dirty="0" err="1"/>
              <a:t>ho</a:t>
            </a:r>
            <a:r>
              <a:rPr lang="en-GB" sz="6600" b="1" i="1" dirty="0"/>
              <a:t> </a:t>
            </a:r>
            <a:r>
              <a:rPr lang="en-GB" sz="6600" b="1" i="1" dirty="0" err="1"/>
              <a:t>Anao</a:t>
            </a:r>
            <a:r>
              <a:rPr lang="en-GB" sz="6600" b="1" i="1" dirty="0"/>
              <a:t> :,:</a:t>
            </a:r>
            <a:endParaRPr lang="fr-FR" sz="6600" b="1" i="1" dirty="0"/>
          </a:p>
        </p:txBody>
      </p:sp>
    </p:spTree>
    <p:extLst>
      <p:ext uri="{BB962C8B-B14F-4D97-AF65-F5344CB8AC3E}">
        <p14:creationId xmlns:p14="http://schemas.microsoft.com/office/powerpoint/2010/main" val="296254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 err="1"/>
              <a:t>Fahiny</a:t>
            </a:r>
            <a:r>
              <a:rPr lang="en-GB" sz="6000" b="1" dirty="0"/>
              <a:t> </a:t>
            </a:r>
            <a:r>
              <a:rPr lang="en-GB" sz="6000" b="1" dirty="0" err="1"/>
              <a:t>Hianao</a:t>
            </a:r>
            <a:r>
              <a:rPr lang="en-GB" sz="6000" b="1" dirty="0"/>
              <a:t> </a:t>
            </a:r>
            <a:r>
              <a:rPr lang="en-GB" sz="6000" b="1" dirty="0" err="1"/>
              <a:t>tonga</a:t>
            </a:r>
            <a:r>
              <a:rPr lang="en-GB" sz="6000" b="1" dirty="0"/>
              <a:t> </a:t>
            </a:r>
            <a:r>
              <a:rPr lang="en-GB" sz="6000" b="1" dirty="0" err="1"/>
              <a:t>teto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Nanala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rofy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sento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Avia</a:t>
            </a:r>
            <a:r>
              <a:rPr lang="en-GB" sz="6000" b="1" dirty="0" smtClean="0"/>
              <a:t> </a:t>
            </a:r>
            <a:r>
              <a:rPr lang="en-GB" sz="6000" b="1" dirty="0" err="1"/>
              <a:t>mitahy</a:t>
            </a:r>
            <a:r>
              <a:rPr lang="en-GB" sz="6000" b="1" dirty="0"/>
              <a:t> </a:t>
            </a:r>
            <a:r>
              <a:rPr lang="en-GB" sz="6000" b="1" dirty="0" err="1"/>
              <a:t>anay</a:t>
            </a:r>
            <a:r>
              <a:rPr lang="en-GB" sz="6000" b="1" dirty="0"/>
              <a:t> re,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Matoky</a:t>
            </a:r>
            <a:r>
              <a:rPr lang="en-GB" sz="6000" b="1" dirty="0" smtClean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05608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51670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i="1" dirty="0"/>
              <a:t>:,: </a:t>
            </a:r>
            <a:r>
              <a:rPr lang="en-GB" sz="6600" b="1" i="1" dirty="0" err="1"/>
              <a:t>Ny</a:t>
            </a:r>
            <a:r>
              <a:rPr lang="en-GB" sz="6600" b="1" i="1" dirty="0"/>
              <a:t> </a:t>
            </a:r>
            <a:r>
              <a:rPr lang="en-GB" sz="6600" b="1" i="1" dirty="0" err="1"/>
              <a:t>saotra</a:t>
            </a:r>
            <a:r>
              <a:rPr lang="en-GB" sz="6600" b="1" i="1" dirty="0"/>
              <a:t> </a:t>
            </a:r>
            <a:r>
              <a:rPr lang="en-GB" sz="6600" b="1" i="1" dirty="0" err="1"/>
              <a:t>sy</a:t>
            </a:r>
            <a:r>
              <a:rPr lang="en-GB" sz="6600" b="1" i="1" dirty="0"/>
              <a:t> </a:t>
            </a:r>
            <a:r>
              <a:rPr lang="en-GB" sz="6600" b="1" i="1" dirty="0" smtClean="0"/>
              <a:t/>
            </a:r>
            <a:br>
              <a:rPr lang="en-GB" sz="6600" b="1" i="1" dirty="0" smtClean="0"/>
            </a:br>
            <a:r>
              <a:rPr lang="en-GB" sz="6600" b="1" i="1" dirty="0" err="1" smtClean="0"/>
              <a:t>dera</a:t>
            </a:r>
            <a:r>
              <a:rPr lang="en-GB" sz="6600" b="1" i="1" dirty="0" smtClean="0"/>
              <a:t> </a:t>
            </a:r>
            <a:r>
              <a:rPr lang="en-GB" sz="6600" b="1" i="1" dirty="0" err="1" smtClean="0"/>
              <a:t>aman-daza</a:t>
            </a:r>
            <a:r>
              <a:rPr lang="fr-FR" sz="6600" b="1" i="1" dirty="0"/>
              <a:t/>
            </a:r>
            <a:br>
              <a:rPr lang="fr-FR" sz="6600" b="1" i="1" dirty="0"/>
            </a:br>
            <a:r>
              <a:rPr lang="en-GB" sz="6600" b="1" i="1" dirty="0" smtClean="0"/>
              <a:t>no </a:t>
            </a:r>
            <a:r>
              <a:rPr lang="en-GB" sz="6600" b="1" i="1" dirty="0" err="1"/>
              <a:t>atolotray</a:t>
            </a:r>
            <a:r>
              <a:rPr lang="en-GB" sz="6600" b="1" i="1" dirty="0"/>
              <a:t> </a:t>
            </a:r>
            <a:r>
              <a:rPr lang="en-GB" sz="6600" b="1" i="1" dirty="0" err="1"/>
              <a:t>ho</a:t>
            </a:r>
            <a:r>
              <a:rPr lang="en-GB" sz="6600" b="1" i="1" dirty="0"/>
              <a:t> </a:t>
            </a:r>
            <a:r>
              <a:rPr lang="en-GB" sz="6600" b="1" i="1" dirty="0" err="1"/>
              <a:t>Anao</a:t>
            </a:r>
            <a:r>
              <a:rPr lang="en-GB" sz="6600" b="1" i="1" dirty="0"/>
              <a:t> :,:</a:t>
            </a:r>
            <a:endParaRPr lang="fr-FR" sz="6600" b="1" i="1" dirty="0"/>
          </a:p>
        </p:txBody>
      </p:sp>
    </p:spTree>
    <p:extLst>
      <p:ext uri="{BB962C8B-B14F-4D97-AF65-F5344CB8AC3E}">
        <p14:creationId xmlns:p14="http://schemas.microsoft.com/office/powerpoint/2010/main" val="286872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Jeso</a:t>
            </a:r>
            <a:r>
              <a:rPr lang="en-GB" sz="5400" b="1" dirty="0"/>
              <a:t>, </a:t>
            </a:r>
            <a:r>
              <a:rPr lang="en-GB" sz="5400" b="1" dirty="0" err="1"/>
              <a:t>Mpamonjy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Zoky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Izay</a:t>
            </a:r>
            <a:r>
              <a:rPr lang="en-GB" sz="5400" b="1" dirty="0" smtClean="0"/>
              <a:t> </a:t>
            </a:r>
            <a:r>
              <a:rPr lang="en-GB" sz="5400" b="1" dirty="0" err="1"/>
              <a:t>ampy</a:t>
            </a:r>
            <a:r>
              <a:rPr lang="en-GB" sz="5400" b="1" dirty="0"/>
              <a:t> </a:t>
            </a:r>
            <a:r>
              <a:rPr lang="en-GB" sz="5400" b="1" dirty="0" err="1"/>
              <a:t>tokoa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toky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Mifaly</a:t>
            </a:r>
            <a:r>
              <a:rPr lang="en-GB" sz="5400" b="1" dirty="0" smtClean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manana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Arovy</a:t>
            </a:r>
            <a:r>
              <a:rPr lang="en-GB" sz="5400" b="1" dirty="0" smtClean="0"/>
              <a:t>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aza</a:t>
            </a:r>
            <a:r>
              <a:rPr lang="en-GB" sz="5400" b="1" dirty="0"/>
              <a:t> </a:t>
            </a:r>
            <a:r>
              <a:rPr lang="en-GB" sz="5400" b="1" dirty="0" err="1"/>
              <a:t>mandao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00127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51670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i="1" dirty="0"/>
              <a:t>:,: </a:t>
            </a:r>
            <a:r>
              <a:rPr lang="en-GB" sz="6600" b="1" i="1" dirty="0" err="1"/>
              <a:t>Ny</a:t>
            </a:r>
            <a:r>
              <a:rPr lang="en-GB" sz="6600" b="1" i="1" dirty="0"/>
              <a:t> </a:t>
            </a:r>
            <a:r>
              <a:rPr lang="en-GB" sz="6600" b="1" i="1" dirty="0" err="1"/>
              <a:t>saotra</a:t>
            </a:r>
            <a:r>
              <a:rPr lang="en-GB" sz="6600" b="1" i="1" dirty="0"/>
              <a:t> </a:t>
            </a:r>
            <a:r>
              <a:rPr lang="en-GB" sz="6600" b="1" i="1" dirty="0" err="1"/>
              <a:t>sy</a:t>
            </a:r>
            <a:r>
              <a:rPr lang="en-GB" sz="6600" b="1" i="1" dirty="0"/>
              <a:t> </a:t>
            </a:r>
            <a:r>
              <a:rPr lang="en-GB" sz="6600" b="1" i="1" dirty="0" smtClean="0"/>
              <a:t/>
            </a:r>
            <a:br>
              <a:rPr lang="en-GB" sz="6600" b="1" i="1" dirty="0" smtClean="0"/>
            </a:br>
            <a:r>
              <a:rPr lang="en-GB" sz="6600" b="1" i="1" dirty="0" err="1" smtClean="0"/>
              <a:t>dera</a:t>
            </a:r>
            <a:r>
              <a:rPr lang="en-GB" sz="6600" b="1" i="1" dirty="0" smtClean="0"/>
              <a:t> </a:t>
            </a:r>
            <a:r>
              <a:rPr lang="en-GB" sz="6600" b="1" i="1" dirty="0" err="1" smtClean="0"/>
              <a:t>aman-daza</a:t>
            </a:r>
            <a:r>
              <a:rPr lang="fr-FR" sz="6600" b="1" i="1" dirty="0"/>
              <a:t/>
            </a:r>
            <a:br>
              <a:rPr lang="fr-FR" sz="6600" b="1" i="1" dirty="0"/>
            </a:br>
            <a:r>
              <a:rPr lang="en-GB" sz="6600" b="1" i="1" dirty="0" smtClean="0"/>
              <a:t>no </a:t>
            </a:r>
            <a:r>
              <a:rPr lang="en-GB" sz="6600" b="1" i="1" dirty="0" err="1"/>
              <a:t>atolotray</a:t>
            </a:r>
            <a:r>
              <a:rPr lang="en-GB" sz="6600" b="1" i="1" dirty="0"/>
              <a:t> </a:t>
            </a:r>
            <a:r>
              <a:rPr lang="en-GB" sz="6600" b="1" i="1" dirty="0" err="1"/>
              <a:t>ho</a:t>
            </a:r>
            <a:r>
              <a:rPr lang="en-GB" sz="6600" b="1" i="1" dirty="0"/>
              <a:t> </a:t>
            </a:r>
            <a:r>
              <a:rPr lang="en-GB" sz="6600" b="1" i="1" dirty="0" err="1"/>
              <a:t>Anao</a:t>
            </a:r>
            <a:r>
              <a:rPr lang="en-GB" sz="6600" b="1" i="1" dirty="0"/>
              <a:t> :,:</a:t>
            </a:r>
            <a:endParaRPr lang="fr-FR" sz="6600" b="1" i="1" dirty="0"/>
          </a:p>
        </p:txBody>
      </p:sp>
    </p:spTree>
    <p:extLst>
      <p:ext uri="{BB962C8B-B14F-4D97-AF65-F5344CB8AC3E}">
        <p14:creationId xmlns:p14="http://schemas.microsoft.com/office/powerpoint/2010/main" val="15566419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788</vt:lpstr>
      <vt:lpstr>1) Ry Jeso Sakaizan’ny zaza, Kanefa Mpanjaka Malaza; Midera ny Anaranao re Izahay vory eto izao.</vt:lpstr>
      <vt:lpstr>:,: Ny saotra sy  dera aman-daza no atolotray ho Anao :,:</vt:lpstr>
      <vt:lpstr>2) Ry Jeso, malemy fanahy ! Manatona Anao tsy manahy Ny zaza mivory atý izao, Ekeo mba ho mponina arý.</vt:lpstr>
      <vt:lpstr>:,: Ny saotra sy  dera aman-daza no atolotray ho Anao :,:</vt:lpstr>
      <vt:lpstr>3) Fahiny Hianao tonga teto Nanala ny rofy sy sento, Avia mitahy anay re, Matoky Anao izahay.</vt:lpstr>
      <vt:lpstr>:,: Ny saotra sy  dera aman-daza no atolotray ho Anao :,:</vt:lpstr>
      <vt:lpstr>4) Ry Jeso, Mpamonjy sy Zoky Izay ampy tokoa mba ho toky, Mifaly ny manana Anao izao, Arovy ka aza mandao.</vt:lpstr>
      <vt:lpstr>:,: Ny saotra sy  dera aman-daza no atolotray ho Anao :,: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788</dc:title>
  <dc:creator>ami</dc:creator>
  <cp:lastModifiedBy>ami</cp:lastModifiedBy>
  <cp:revision>1</cp:revision>
  <dcterms:created xsi:type="dcterms:W3CDTF">2014-11-06T09:42:49Z</dcterms:created>
  <dcterms:modified xsi:type="dcterms:W3CDTF">2014-11-06T09:46:20Z</dcterms:modified>
</cp:coreProperties>
</file>