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C1BF-A926-47C8-96B8-9A0A73FE68C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1609-9CA2-4F06-83ED-FCE935579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00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C1BF-A926-47C8-96B8-9A0A73FE68C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1609-9CA2-4F06-83ED-FCE935579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22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C1BF-A926-47C8-96B8-9A0A73FE68C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1609-9CA2-4F06-83ED-FCE935579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2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C1BF-A926-47C8-96B8-9A0A73FE68C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1609-9CA2-4F06-83ED-FCE935579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6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C1BF-A926-47C8-96B8-9A0A73FE68C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1609-9CA2-4F06-83ED-FCE935579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01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C1BF-A926-47C8-96B8-9A0A73FE68C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1609-9CA2-4F06-83ED-FCE935579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41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C1BF-A926-47C8-96B8-9A0A73FE68C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1609-9CA2-4F06-83ED-FCE935579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87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C1BF-A926-47C8-96B8-9A0A73FE68C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1609-9CA2-4F06-83ED-FCE935579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1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C1BF-A926-47C8-96B8-9A0A73FE68C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1609-9CA2-4F06-83ED-FCE935579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27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C1BF-A926-47C8-96B8-9A0A73FE68C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1609-9CA2-4F06-83ED-FCE935579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72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C1BF-A926-47C8-96B8-9A0A73FE68C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1609-9CA2-4F06-83ED-FCE935579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68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9C1BF-A926-47C8-96B8-9A0A73FE68C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F1609-9CA2-4F06-83ED-FCE935579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58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6600" b="1" dirty="0" smtClean="0"/>
              <a:t>789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Zaza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 ô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Nefa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tia</a:t>
            </a:r>
            <a:r>
              <a:rPr lang="en-GB" sz="5400" b="1" dirty="0"/>
              <a:t> </a:t>
            </a:r>
            <a:r>
              <a:rPr lang="en-GB" sz="5400" b="1" dirty="0" err="1"/>
              <a:t>anay</a:t>
            </a:r>
            <a:r>
              <a:rPr lang="en-GB" sz="5400" b="1" dirty="0"/>
              <a:t>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Injany</a:t>
            </a:r>
            <a:r>
              <a:rPr lang="en-GB" sz="5400" b="1" dirty="0"/>
              <a:t> re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feonao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Miantso</a:t>
            </a:r>
            <a:r>
              <a:rPr lang="en-GB" sz="5400" b="1" dirty="0"/>
              <a:t> hoe : “ </a:t>
            </a:r>
            <a:r>
              <a:rPr lang="en-GB" sz="5400" b="1" dirty="0" err="1"/>
              <a:t>Avia</a:t>
            </a:r>
            <a:r>
              <a:rPr lang="en-GB" sz="5400" b="1" dirty="0"/>
              <a:t> ! </a:t>
            </a:r>
            <a:r>
              <a:rPr lang="en-GB" sz="5400" b="1" dirty="0" err="1"/>
              <a:t>Avia</a:t>
            </a:r>
            <a:r>
              <a:rPr lang="en-GB" sz="5400" b="1" dirty="0"/>
              <a:t> !”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78959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raisonao</a:t>
            </a:r>
            <a:r>
              <a:rPr lang="en-GB" sz="6600" b="1" dirty="0"/>
              <a:t> re, </a:t>
            </a:r>
            <a:r>
              <a:rPr lang="en-GB" sz="6600" b="1" dirty="0" err="1"/>
              <a:t>mba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raisonao</a:t>
            </a:r>
            <a:r>
              <a:rPr lang="en-GB" sz="6600" b="1" dirty="0" smtClean="0"/>
              <a:t> </a:t>
            </a:r>
            <a:r>
              <a:rPr lang="en-GB" sz="6600" b="1" dirty="0"/>
              <a:t>re,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ô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raisonao</a:t>
            </a:r>
            <a:r>
              <a:rPr lang="en-GB" sz="6600" b="1" dirty="0"/>
              <a:t> re, </a:t>
            </a:r>
            <a:r>
              <a:rPr lang="en-GB" sz="6600" b="1" dirty="0" err="1"/>
              <a:t>mba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raisonao</a:t>
            </a:r>
            <a:r>
              <a:rPr lang="en-GB" sz="6600" b="1" dirty="0" smtClean="0"/>
              <a:t> </a:t>
            </a:r>
            <a:r>
              <a:rPr lang="en-GB" sz="6600" b="1" dirty="0"/>
              <a:t>re </a:t>
            </a:r>
            <a:r>
              <a:rPr lang="en-GB" sz="6600" b="1" dirty="0" err="1"/>
              <a:t>izahay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67586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Zaza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 ô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Hianao</a:t>
            </a:r>
            <a:r>
              <a:rPr lang="en-GB" sz="5400" b="1" dirty="0"/>
              <a:t> </a:t>
            </a:r>
            <a:r>
              <a:rPr lang="en-GB" sz="5400" b="1" dirty="0" err="1"/>
              <a:t>tatý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zaza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Tarihonao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hevitray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Hanahaka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hevitrao</a:t>
            </a:r>
            <a:r>
              <a:rPr lang="en-GB" sz="5400" b="1" dirty="0"/>
              <a:t> 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6882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raisonao</a:t>
            </a:r>
            <a:r>
              <a:rPr lang="en-GB" sz="6600" b="1" dirty="0"/>
              <a:t> re, </a:t>
            </a:r>
            <a:r>
              <a:rPr lang="en-GB" sz="6600" b="1" dirty="0" err="1"/>
              <a:t>mba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raisonao</a:t>
            </a:r>
            <a:r>
              <a:rPr lang="en-GB" sz="6600" b="1" dirty="0" smtClean="0"/>
              <a:t> </a:t>
            </a:r>
            <a:r>
              <a:rPr lang="en-GB" sz="6600" b="1" dirty="0"/>
              <a:t>re,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ô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raisonao</a:t>
            </a:r>
            <a:r>
              <a:rPr lang="en-GB" sz="6600" b="1" dirty="0"/>
              <a:t> re, </a:t>
            </a:r>
            <a:r>
              <a:rPr lang="en-GB" sz="6600" b="1" dirty="0" err="1"/>
              <a:t>mba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raisonao</a:t>
            </a:r>
            <a:r>
              <a:rPr lang="en-GB" sz="6600" b="1" dirty="0" smtClean="0"/>
              <a:t> </a:t>
            </a:r>
            <a:r>
              <a:rPr lang="en-GB" sz="6600" b="1" dirty="0"/>
              <a:t>re </a:t>
            </a:r>
            <a:r>
              <a:rPr lang="en-GB" sz="6600" b="1" dirty="0" err="1"/>
              <a:t>izahay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62230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Zaza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 ô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tenanay</a:t>
            </a:r>
            <a:r>
              <a:rPr lang="en-GB" sz="5400" b="1" dirty="0"/>
              <a:t> </a:t>
            </a:r>
            <a:r>
              <a:rPr lang="en-GB" sz="5400" b="1" dirty="0" err="1"/>
              <a:t>malemy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en-GB" sz="5400" b="1" dirty="0"/>
              <a:t>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Kanefa</a:t>
            </a:r>
            <a:r>
              <a:rPr lang="en-GB" sz="5400" b="1" dirty="0"/>
              <a:t> he,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herinao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Miaro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fanahinay</a:t>
            </a:r>
            <a:r>
              <a:rPr lang="en-GB" sz="5400" b="1" dirty="0"/>
              <a:t> 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41078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raisonao</a:t>
            </a:r>
            <a:r>
              <a:rPr lang="en-GB" sz="6600" b="1" dirty="0"/>
              <a:t> re, </a:t>
            </a:r>
            <a:r>
              <a:rPr lang="en-GB" sz="6600" b="1" dirty="0" err="1"/>
              <a:t>mba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raisonao</a:t>
            </a:r>
            <a:r>
              <a:rPr lang="en-GB" sz="6600" b="1" dirty="0" smtClean="0"/>
              <a:t> </a:t>
            </a:r>
            <a:r>
              <a:rPr lang="en-GB" sz="6600" b="1" dirty="0"/>
              <a:t>re,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ô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raisonao</a:t>
            </a:r>
            <a:r>
              <a:rPr lang="en-GB" sz="6600" b="1" dirty="0"/>
              <a:t> re, </a:t>
            </a:r>
            <a:r>
              <a:rPr lang="en-GB" sz="6600" b="1" dirty="0" err="1"/>
              <a:t>mba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raisonao</a:t>
            </a:r>
            <a:r>
              <a:rPr lang="en-GB" sz="6600" b="1" dirty="0" smtClean="0"/>
              <a:t> </a:t>
            </a:r>
            <a:r>
              <a:rPr lang="en-GB" sz="6600" b="1" dirty="0"/>
              <a:t>re </a:t>
            </a:r>
            <a:r>
              <a:rPr lang="en-GB" sz="6600" b="1" dirty="0" err="1"/>
              <a:t>izahay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5125020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789</vt:lpstr>
      <vt:lpstr>1) Zaza izahay, ry Jeso ô !     Nefa Hianao dia tia anay;    Injany re ny feonao    Miantso hoe : “ Avia ! Avia !”</vt:lpstr>
      <vt:lpstr>Mba raisonao re, mba raisonao re, ry Tompo ô ! Mba raisonao re, mba raisonao re izahay izao.</vt:lpstr>
      <vt:lpstr>2) Zaza izahay, ry Jeso ô !     Hianao tatý mba zaza koa ;    Tarihonao ny hevitray     Hanahaka ny hevitrao !</vt:lpstr>
      <vt:lpstr>Mba raisonao re, mba raisonao re, ry Tompo ô ! Mba raisonao re, mba raisonao re izahay izao.</vt:lpstr>
      <vt:lpstr>3) Zaza izahay, ry Jeso ô !     Ny tenanay malemy koa;    Kanefa he, ny herinao    Miaro ny fanahinay !</vt:lpstr>
      <vt:lpstr>Mba raisonao re, mba raisonao re, ry Tompo ô ! Mba raisonao re, mba raisonao re izahay izao.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789</dc:title>
  <dc:creator>ami</dc:creator>
  <cp:lastModifiedBy>ami</cp:lastModifiedBy>
  <cp:revision>1</cp:revision>
  <dcterms:created xsi:type="dcterms:W3CDTF">2014-11-06T09:39:47Z</dcterms:created>
  <dcterms:modified xsi:type="dcterms:W3CDTF">2014-11-06T09:42:26Z</dcterms:modified>
</cp:coreProperties>
</file>