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0" y="-3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46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56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43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1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24/12/2014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21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24/12/2014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4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24/12/2014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52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24/12/2014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24/12/2014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52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24/12/2014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31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24/12/2014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08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95736" y="3165816"/>
            <a:ext cx="5097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Sambasamba</a:t>
            </a:r>
            <a:r>
              <a:rPr lang="fr-FR" sz="4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000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Zanahary</a:t>
            </a:r>
            <a:endParaRPr lang="fr-FR" sz="4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1800" y="365049"/>
            <a:ext cx="3286148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9900" b="1" dirty="0" smtClean="0"/>
              <a:t>79</a:t>
            </a:r>
            <a:endParaRPr lang="fr-FR" sz="199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78617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6000" b="1" dirty="0" err="1" smtClean="0">
                <a:latin typeface="+mj-lt"/>
              </a:rPr>
              <a:t>Sambasamba</a:t>
            </a:r>
            <a:r>
              <a:rPr lang="fr-FR" sz="6000" b="1" dirty="0" smtClean="0">
                <a:latin typeface="+mj-lt"/>
              </a:rPr>
              <a:t> </a:t>
            </a:r>
            <a:r>
              <a:rPr lang="fr-FR" sz="6000" b="1" dirty="0" err="1" smtClean="0">
                <a:latin typeface="+mj-lt"/>
              </a:rPr>
              <a:t>Zanahary</a:t>
            </a:r>
            <a:r>
              <a:rPr lang="fr-FR" sz="6000" b="1" dirty="0" smtClean="0">
                <a:latin typeface="+mj-lt"/>
              </a:rPr>
              <a:t> </a:t>
            </a:r>
          </a:p>
          <a:p>
            <a:pPr algn="ctr"/>
            <a:r>
              <a:rPr lang="fr-FR" sz="6000" b="1" dirty="0" smtClean="0">
                <a:latin typeface="+mj-lt"/>
              </a:rPr>
              <a:t>::,:</a:t>
            </a:r>
            <a:r>
              <a:rPr lang="fr-FR" sz="6000" b="1" dirty="0" err="1" smtClean="0">
                <a:latin typeface="+mj-lt"/>
              </a:rPr>
              <a:t>Tamin'ny</a:t>
            </a:r>
            <a:r>
              <a:rPr lang="fr-FR" sz="6000" b="1" dirty="0" smtClean="0">
                <a:latin typeface="+mj-lt"/>
              </a:rPr>
              <a:t> </a:t>
            </a:r>
            <a:r>
              <a:rPr lang="fr-FR" sz="6000" b="1" dirty="0" err="1" smtClean="0">
                <a:latin typeface="+mj-lt"/>
              </a:rPr>
              <a:t>nampidinanao</a:t>
            </a:r>
            <a:r>
              <a:rPr lang="fr-FR" sz="6000" b="1" dirty="0" smtClean="0">
                <a:latin typeface="+mj-lt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sz="6000" b="1" dirty="0" err="1" smtClean="0">
                <a:latin typeface="+mj-lt"/>
              </a:rPr>
              <a:t>Ny</a:t>
            </a:r>
            <a:r>
              <a:rPr lang="fr-FR" sz="6000" b="1" dirty="0" smtClean="0">
                <a:latin typeface="+mj-lt"/>
              </a:rPr>
              <a:t> </a:t>
            </a:r>
            <a:r>
              <a:rPr lang="fr-FR" sz="6000" b="1" dirty="0" err="1" smtClean="0">
                <a:latin typeface="+mj-lt"/>
              </a:rPr>
              <a:t>Zanakao</a:t>
            </a:r>
            <a:r>
              <a:rPr lang="fr-FR" sz="6000" b="1" dirty="0" smtClean="0">
                <a:latin typeface="+mj-lt"/>
              </a:rPr>
              <a:t> </a:t>
            </a:r>
            <a:r>
              <a:rPr lang="fr-FR" sz="6000" b="1" dirty="0" err="1" smtClean="0">
                <a:latin typeface="+mj-lt"/>
              </a:rPr>
              <a:t>malalanao</a:t>
            </a:r>
            <a:r>
              <a:rPr lang="fr-FR" sz="6000" b="1" dirty="0" smtClean="0">
                <a:latin typeface="+mj-lt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fr-FR" sz="6000" b="1" dirty="0" err="1" smtClean="0">
                <a:latin typeface="+mj-lt"/>
              </a:rPr>
              <a:t>Mba</a:t>
            </a:r>
            <a:r>
              <a:rPr lang="fr-FR" sz="6000" b="1" dirty="0" smtClean="0">
                <a:latin typeface="+mj-lt"/>
              </a:rPr>
              <a:t> </a:t>
            </a:r>
            <a:r>
              <a:rPr lang="fr-FR" sz="6000" b="1" dirty="0" err="1" smtClean="0">
                <a:latin typeface="+mj-lt"/>
              </a:rPr>
              <a:t>hisolo</a:t>
            </a:r>
            <a:r>
              <a:rPr lang="fr-FR" sz="6000" b="1" dirty="0" smtClean="0">
                <a:latin typeface="+mj-lt"/>
              </a:rPr>
              <a:t> </a:t>
            </a:r>
            <a:r>
              <a:rPr lang="fr-FR" sz="6000" b="1" dirty="0" err="1" smtClean="0">
                <a:latin typeface="+mj-lt"/>
              </a:rPr>
              <a:t>ny</a:t>
            </a:r>
            <a:r>
              <a:rPr lang="fr-FR" sz="6000" b="1" dirty="0" smtClean="0">
                <a:latin typeface="+mj-lt"/>
              </a:rPr>
              <a:t> </a:t>
            </a:r>
            <a:r>
              <a:rPr lang="fr-FR" sz="6000" b="1" dirty="0" err="1" smtClean="0">
                <a:latin typeface="+mj-lt"/>
              </a:rPr>
              <a:t>helokay</a:t>
            </a:r>
            <a:r>
              <a:rPr lang="fr-FR" sz="6000" b="1" dirty="0" smtClean="0">
                <a:latin typeface="+mj-lt"/>
              </a:rPr>
              <a:t> :,:: </a:t>
            </a:r>
            <a:endParaRPr lang="fr-FR" sz="6000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16</Words>
  <Application>Microsoft Office PowerPoint</Application>
  <PresentationFormat>Affichage à l'écran (16:9)</PresentationFormat>
  <Paragraphs>6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ami</cp:lastModifiedBy>
  <cp:revision>9</cp:revision>
  <dcterms:created xsi:type="dcterms:W3CDTF">2012-12-15T15:29:56Z</dcterms:created>
  <dcterms:modified xsi:type="dcterms:W3CDTF">2014-12-24T20:13:25Z</dcterms:modified>
</cp:coreProperties>
</file>