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2C56-BCD4-4AD5-A344-E62F68E0F26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EF05-06CF-4018-8DF6-5360092746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6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2C56-BCD4-4AD5-A344-E62F68E0F26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EF05-06CF-4018-8DF6-5360092746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51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2C56-BCD4-4AD5-A344-E62F68E0F26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EF05-06CF-4018-8DF6-5360092746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09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2C56-BCD4-4AD5-A344-E62F68E0F26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EF05-06CF-4018-8DF6-5360092746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57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2C56-BCD4-4AD5-A344-E62F68E0F26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EF05-06CF-4018-8DF6-5360092746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94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2C56-BCD4-4AD5-A344-E62F68E0F26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EF05-06CF-4018-8DF6-5360092746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58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2C56-BCD4-4AD5-A344-E62F68E0F26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EF05-06CF-4018-8DF6-5360092746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32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2C56-BCD4-4AD5-A344-E62F68E0F26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EF05-06CF-4018-8DF6-5360092746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10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2C56-BCD4-4AD5-A344-E62F68E0F26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EF05-06CF-4018-8DF6-5360092746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37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2C56-BCD4-4AD5-A344-E62F68E0F26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EF05-06CF-4018-8DF6-5360092746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5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2C56-BCD4-4AD5-A344-E62F68E0F26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0EF05-06CF-4018-8DF6-5360092746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10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22C56-BCD4-4AD5-A344-E62F68E0F26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0EF05-06CF-4018-8DF6-5360092746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15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6600" b="1" dirty="0" smtClean="0"/>
              <a:t>790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11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Jeso</a:t>
            </a:r>
            <a:r>
              <a:rPr lang="en-GB" sz="5400" b="1" dirty="0"/>
              <a:t> ô ! </a:t>
            </a:r>
            <a:r>
              <a:rPr lang="en-GB" sz="5400" b="1" dirty="0" err="1"/>
              <a:t>Sakaiza</a:t>
            </a:r>
            <a:r>
              <a:rPr lang="en-GB" sz="5400" b="1" dirty="0"/>
              <a:t> </a:t>
            </a:r>
            <a:r>
              <a:rPr lang="en-GB" sz="5400" b="1" dirty="0" err="1"/>
              <a:t>tsara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Be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fitiavanao</a:t>
            </a:r>
            <a:r>
              <a:rPr lang="en-GB" sz="5400" b="1" dirty="0"/>
              <a:t>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misy</a:t>
            </a:r>
            <a:r>
              <a:rPr lang="en-GB" sz="5400" b="1" dirty="0"/>
              <a:t> </a:t>
            </a:r>
            <a:r>
              <a:rPr lang="en-GB" sz="5400" b="1" dirty="0" err="1"/>
              <a:t>voarara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hihavana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:,: </a:t>
            </a:r>
            <a:r>
              <a:rPr lang="en-GB" sz="5400" b="1" dirty="0" err="1"/>
              <a:t>Mahagaga</a:t>
            </a:r>
            <a:r>
              <a:rPr lang="en-GB" sz="5400" b="1" dirty="0"/>
              <a:t> :,: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haben’ny</a:t>
            </a:r>
            <a:r>
              <a:rPr lang="en-GB" sz="5400" b="1" dirty="0"/>
              <a:t> </a:t>
            </a:r>
            <a:r>
              <a:rPr lang="en-GB" sz="5400" b="1" dirty="0" err="1"/>
              <a:t>antranao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60131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Jeso</a:t>
            </a:r>
            <a:r>
              <a:rPr lang="en-GB" sz="5400" b="1" dirty="0"/>
              <a:t> ô !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manampia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Izao</a:t>
            </a:r>
            <a:r>
              <a:rPr lang="en-GB" sz="5400" b="1" dirty="0"/>
              <a:t> </a:t>
            </a:r>
            <a:r>
              <a:rPr lang="en-GB" sz="5400" b="1" dirty="0" err="1"/>
              <a:t>madinikao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hivily</a:t>
            </a:r>
            <a:r>
              <a:rPr lang="en-GB" sz="5400" b="1" dirty="0"/>
              <a:t>,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hania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hanara-dia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:,: He, </a:t>
            </a:r>
            <a:r>
              <a:rPr lang="en-GB" sz="5400" b="1" dirty="0" err="1"/>
              <a:t>malemy</a:t>
            </a:r>
            <a:r>
              <a:rPr lang="en-GB" sz="5400" b="1" dirty="0"/>
              <a:t> :,: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Nefa</a:t>
            </a:r>
            <a:r>
              <a:rPr lang="en-GB" sz="5400" b="1" dirty="0"/>
              <a:t> be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herinao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58213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Jeso</a:t>
            </a:r>
            <a:r>
              <a:rPr lang="en-GB" sz="5400" b="1" dirty="0"/>
              <a:t> ô ! </a:t>
            </a:r>
            <a:r>
              <a:rPr lang="en-GB" sz="5400" b="1" dirty="0" err="1"/>
              <a:t>Mpamonjy</a:t>
            </a:r>
            <a:r>
              <a:rPr lang="en-GB" sz="5400" b="1" dirty="0"/>
              <a:t> </a:t>
            </a:r>
            <a:r>
              <a:rPr lang="en-GB" sz="5400" b="1" dirty="0" err="1"/>
              <a:t>mora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Manampia</a:t>
            </a:r>
            <a:r>
              <a:rPr lang="en-GB" sz="5400" b="1" dirty="0"/>
              <a:t>, </a:t>
            </a:r>
            <a:r>
              <a:rPr lang="en-GB" sz="5400" b="1" dirty="0" err="1"/>
              <a:t>mamonje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isan-andro</a:t>
            </a:r>
            <a:r>
              <a:rPr lang="en-GB" sz="5400" b="1" dirty="0"/>
              <a:t>, </a:t>
            </a:r>
            <a:r>
              <a:rPr lang="en-GB" sz="5400" b="1" dirty="0" err="1"/>
              <a:t>isan-ora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Misy</a:t>
            </a:r>
            <a:r>
              <a:rPr lang="en-GB" sz="5400" b="1" dirty="0"/>
              <a:t> </a:t>
            </a:r>
            <a:r>
              <a:rPr lang="en-GB" sz="5400" b="1" dirty="0" err="1"/>
              <a:t>fahavalo</a:t>
            </a:r>
            <a:r>
              <a:rPr lang="en-GB" sz="5400" b="1" dirty="0"/>
              <a:t> be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:,: ’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mamely</a:t>
            </a:r>
            <a:r>
              <a:rPr lang="en-GB" sz="5400" b="1" dirty="0"/>
              <a:t> :,: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harovanao</a:t>
            </a:r>
            <a:r>
              <a:rPr lang="en-GB" sz="5400" b="1" dirty="0"/>
              <a:t> </a:t>
            </a:r>
            <a:r>
              <a:rPr lang="en-GB" sz="5400" b="1" dirty="0" err="1"/>
              <a:t>anie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9636824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790</vt:lpstr>
      <vt:lpstr>1) Jeso ô ! Sakaiza tsara,     Be ny fitiavanao;    Tsy mba misy voarara     Tsy hihavana aminao ;    :,: Mahagaga :,:     Ny haben’ny antranao.</vt:lpstr>
      <vt:lpstr>2) Jeso ô ! mba manampia     Izao madinikao izao    Tsy hivily, tsy hania,     Fa hanara-dia Anao,    :,: He, malemy :,:     Nefa be ny herinao.</vt:lpstr>
      <vt:lpstr>3) Jeso ô ! Mpamonjy mora !     Manampia, mamonje,    Fa isan-andro, isan-ora     Misy fahavalo be    :,: ’Zay mamely :,:     Ka harovanao anie.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790</dc:title>
  <dc:creator>ami</dc:creator>
  <cp:lastModifiedBy>ami</cp:lastModifiedBy>
  <cp:revision>1</cp:revision>
  <dcterms:created xsi:type="dcterms:W3CDTF">2014-11-06T09:37:59Z</dcterms:created>
  <dcterms:modified xsi:type="dcterms:W3CDTF">2014-11-06T09:39:46Z</dcterms:modified>
</cp:coreProperties>
</file>