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" y="-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5B5-4465-42F6-9615-B1B4D1F2529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2A16-F4A0-4165-8511-6D3BD2DF6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54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5B5-4465-42F6-9615-B1B4D1F2529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2A16-F4A0-4165-8511-6D3BD2DF6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03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5B5-4465-42F6-9615-B1B4D1F2529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2A16-F4A0-4165-8511-6D3BD2DF6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42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5B5-4465-42F6-9615-B1B4D1F2529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2A16-F4A0-4165-8511-6D3BD2DF6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39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5B5-4465-42F6-9615-B1B4D1F2529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2A16-F4A0-4165-8511-6D3BD2DF6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53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5B5-4465-42F6-9615-B1B4D1F2529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2A16-F4A0-4165-8511-6D3BD2DF6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7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5B5-4465-42F6-9615-B1B4D1F2529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2A16-F4A0-4165-8511-6D3BD2DF6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24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5B5-4465-42F6-9615-B1B4D1F2529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2A16-F4A0-4165-8511-6D3BD2DF6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25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5B5-4465-42F6-9615-B1B4D1F2529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2A16-F4A0-4165-8511-6D3BD2DF6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25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5B5-4465-42F6-9615-B1B4D1F2529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2A16-F4A0-4165-8511-6D3BD2DF6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3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25B5-4465-42F6-9615-B1B4D1F2529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B2A16-F4A0-4165-8511-6D3BD2DF6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2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B25B5-4465-42F6-9615-B1B4D1F2529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B2A16-F4A0-4165-8511-6D3BD2DF66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03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6600" b="1" dirty="0" smtClean="0"/>
              <a:t>791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2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1) </a:t>
            </a:r>
            <a:r>
              <a:rPr lang="en-GB" sz="7200" b="1" dirty="0"/>
              <a:t>Tonga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hariva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Ka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aizina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Efa</a:t>
            </a:r>
            <a:r>
              <a:rPr lang="en-GB" sz="7200" b="1" dirty="0"/>
              <a:t>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madiva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mpanarona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38201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2) </a:t>
            </a:r>
            <a:r>
              <a:rPr lang="en-GB" sz="7200" b="1" dirty="0" err="1"/>
              <a:t>Jeso</a:t>
            </a:r>
            <a:r>
              <a:rPr lang="en-GB" sz="7200" b="1" dirty="0"/>
              <a:t> ô, </a:t>
            </a:r>
            <a:r>
              <a:rPr lang="en-GB" sz="7200" b="1" dirty="0" err="1"/>
              <a:t>tsinjovy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Ka</a:t>
            </a:r>
            <a:r>
              <a:rPr lang="en-GB" sz="7200" b="1" dirty="0"/>
              <a:t> </a:t>
            </a:r>
            <a:r>
              <a:rPr lang="en-GB" sz="7200" b="1" dirty="0" err="1"/>
              <a:t>tahio</a:t>
            </a:r>
            <a:r>
              <a:rPr lang="en-GB" sz="7200" b="1" dirty="0"/>
              <a:t> </a:t>
            </a:r>
            <a:r>
              <a:rPr lang="en-GB" sz="7200" b="1" dirty="0" err="1"/>
              <a:t>izahay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Eny</a:t>
            </a:r>
            <a:r>
              <a:rPr lang="en-GB" sz="7200" b="1" dirty="0"/>
              <a:t>,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arovy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Handry</a:t>
            </a:r>
            <a:r>
              <a:rPr lang="en-GB" sz="7200" b="1" dirty="0"/>
              <a:t> </a:t>
            </a:r>
            <a:r>
              <a:rPr lang="en-GB" sz="7200" b="1" dirty="0" err="1"/>
              <a:t>fahizay</a:t>
            </a:r>
            <a:r>
              <a:rPr lang="en-GB" sz="7200" b="1" dirty="0"/>
              <a:t> !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0913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3) </a:t>
            </a:r>
            <a:r>
              <a:rPr lang="en-GB" sz="7200" b="1" dirty="0" err="1" smtClean="0"/>
              <a:t>Maniraha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anjely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smtClean="0"/>
              <a:t>    </a:t>
            </a:r>
            <a:r>
              <a:rPr lang="en-GB" sz="7200" b="1" dirty="0" err="1" smtClean="0"/>
              <a:t>Mba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hiambina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smtClean="0"/>
              <a:t>   </a:t>
            </a:r>
            <a:r>
              <a:rPr lang="en-GB" sz="7200" b="1" dirty="0" err="1" smtClean="0"/>
              <a:t>Ahy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zazakely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smtClean="0"/>
              <a:t>    </a:t>
            </a:r>
            <a:r>
              <a:rPr lang="en-GB" sz="7200" b="1" dirty="0" err="1" smtClean="0"/>
              <a:t>Raha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maizina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72792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4) </a:t>
            </a:r>
            <a:r>
              <a:rPr lang="en-GB" sz="7200" b="1" dirty="0" err="1"/>
              <a:t>Ary</a:t>
            </a:r>
            <a:r>
              <a:rPr lang="en-GB" sz="7200" b="1" dirty="0"/>
              <a:t> </a:t>
            </a:r>
            <a:r>
              <a:rPr lang="en-GB" sz="7200" b="1" dirty="0" err="1"/>
              <a:t>raha</a:t>
            </a:r>
            <a:r>
              <a:rPr lang="en-GB" sz="7200" b="1" dirty="0"/>
              <a:t> </a:t>
            </a:r>
            <a:r>
              <a:rPr lang="en-GB" sz="7200" b="1" dirty="0" err="1"/>
              <a:t>maraina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fohazy</a:t>
            </a:r>
            <a:r>
              <a:rPr lang="en-GB" sz="7200" b="1" dirty="0"/>
              <a:t> </a:t>
            </a:r>
            <a:r>
              <a:rPr lang="en-GB" sz="7200" b="1" dirty="0" err="1"/>
              <a:t>indray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madio</a:t>
            </a:r>
            <a:r>
              <a:rPr lang="en-GB" sz="7200" b="1" dirty="0"/>
              <a:t>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tsara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Eo</a:t>
            </a:r>
            <a:r>
              <a:rPr lang="en-GB" sz="7200" b="1" dirty="0"/>
              <a:t> </a:t>
            </a:r>
            <a:r>
              <a:rPr lang="en-GB" sz="7200" b="1" dirty="0" err="1"/>
              <a:t>imasonao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1495251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791</vt:lpstr>
      <vt:lpstr>1) Tonga ny hariva,     Ka ny aizina    Efa mba madiva     Ho mpanarona.</vt:lpstr>
      <vt:lpstr>2) Jeso ô, tsinjovy     Ka tahio izahay,    Eny, mba arovy     Handry fahizay !</vt:lpstr>
      <vt:lpstr>3) Maniraha anjely     Mba hiambina    Ahy zazakely     Raha maizina.</vt:lpstr>
      <vt:lpstr>4) Ary raha maraina     Mba fohazy indray    Ho madio sy tsara     Eo imasonao.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791</dc:title>
  <dc:creator>ami</dc:creator>
  <cp:lastModifiedBy>ami</cp:lastModifiedBy>
  <cp:revision>1</cp:revision>
  <dcterms:created xsi:type="dcterms:W3CDTF">2014-11-06T09:35:07Z</dcterms:created>
  <dcterms:modified xsi:type="dcterms:W3CDTF">2014-11-06T09:37:58Z</dcterms:modified>
</cp:coreProperties>
</file>