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86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070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874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53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05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646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779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285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267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59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22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1C633-0D09-4000-BC8C-E57832767745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781FB-E8D8-40B3-8FB9-EAE897021B4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1344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9900" b="1" dirty="0" smtClean="0"/>
              <a:t>792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808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857"/>
            <a:ext cx="9144000" cy="1135949"/>
          </a:xfrm>
        </p:spPr>
        <p:txBody>
          <a:bodyPr>
            <a:noAutofit/>
          </a:bodyPr>
          <a:lstStyle/>
          <a:p>
            <a:r>
              <a:rPr lang="en-GB" sz="5400" b="1" dirty="0"/>
              <a:t>1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marobe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Faly</a:t>
            </a:r>
            <a:r>
              <a:rPr lang="en-GB" sz="5400" b="1" dirty="0"/>
              <a:t>, </a:t>
            </a:r>
            <a:r>
              <a:rPr lang="en-GB" sz="5400" b="1" dirty="0" err="1"/>
              <a:t>sambatra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ambony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devoly</a:t>
            </a:r>
            <a:r>
              <a:rPr lang="en-GB" sz="5400" b="1" dirty="0"/>
              <a:t> </a:t>
            </a:r>
            <a:r>
              <a:rPr lang="en-GB" sz="5400" b="1" dirty="0" err="1"/>
              <a:t>lozabe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mamely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</a:t>
            </a:r>
            <a:r>
              <a:rPr lang="en-GB" sz="5400" b="1" dirty="0" err="1"/>
              <a:t>intsony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/>
              <a:t>ireo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zazakely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smtClean="0"/>
              <a:t>Tonga </a:t>
            </a:r>
            <a:r>
              <a:rPr lang="en-GB" sz="5400" b="1" dirty="0" err="1"/>
              <a:t>naman’ny</a:t>
            </a:r>
            <a:r>
              <a:rPr lang="en-GB" sz="5400" b="1" dirty="0"/>
              <a:t> </a:t>
            </a:r>
            <a:r>
              <a:rPr lang="en-GB" sz="5400" b="1" dirty="0" err="1"/>
              <a:t>anjely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001476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857"/>
            <a:ext cx="9144000" cy="1135949"/>
          </a:xfrm>
        </p:spPr>
        <p:txBody>
          <a:bodyPr>
            <a:noAutofit/>
          </a:bodyPr>
          <a:lstStyle/>
          <a:p>
            <a:r>
              <a:rPr lang="en-GB" sz="5400" b="1" dirty="0"/>
              <a:t>2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/>
              <a:t>irionao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naman’izy</a:t>
            </a:r>
            <a:r>
              <a:rPr lang="en-GB" sz="5400" b="1" dirty="0"/>
              <a:t> </a:t>
            </a:r>
            <a:r>
              <a:rPr lang="en-GB" sz="5400" b="1" dirty="0" err="1"/>
              <a:t>ireny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Indro</a:t>
            </a:r>
            <a:r>
              <a:rPr lang="en-GB" sz="5400" b="1" dirty="0"/>
              <a:t>, </a:t>
            </a:r>
            <a:r>
              <a:rPr lang="en-GB" sz="5400" b="1" dirty="0" err="1"/>
              <a:t>misy</a:t>
            </a:r>
            <a:r>
              <a:rPr lang="en-GB" sz="5400" b="1" dirty="0"/>
              <a:t> </a:t>
            </a:r>
            <a:r>
              <a:rPr lang="en-GB" sz="5400" b="1" dirty="0" err="1"/>
              <a:t>zava-tsoa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Ho</a:t>
            </a:r>
            <a:r>
              <a:rPr lang="en-GB" sz="5400" b="1" dirty="0" smtClean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</a:t>
            </a:r>
            <a:r>
              <a:rPr lang="en-GB" sz="5400" b="1" dirty="0" err="1"/>
              <a:t>eny</a:t>
            </a:r>
            <a:r>
              <a:rPr lang="en-GB" sz="5400" b="1" dirty="0"/>
              <a:t>,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Dia</a:t>
            </a:r>
            <a:r>
              <a:rPr lang="en-GB" sz="5400" b="1" dirty="0" smtClean="0"/>
              <a:t> </a:t>
            </a:r>
            <a:r>
              <a:rPr lang="en-GB" sz="5400" b="1" dirty="0" err="1"/>
              <a:t>afoizo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ario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madio</a:t>
            </a:r>
            <a:r>
              <a:rPr lang="en-GB" sz="5400" b="1" dirty="0"/>
              <a:t>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2326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39857"/>
            <a:ext cx="9144000" cy="1135949"/>
          </a:xfrm>
        </p:spPr>
        <p:txBody>
          <a:bodyPr>
            <a:noAutofit/>
          </a:bodyPr>
          <a:lstStyle/>
          <a:p>
            <a:r>
              <a:rPr lang="en-GB" sz="5400" b="1" dirty="0"/>
              <a:t>3 </a:t>
            </a:r>
            <a:r>
              <a:rPr lang="en-GB" sz="5400" b="1" dirty="0" err="1"/>
              <a:t>Tompo</a:t>
            </a:r>
            <a:r>
              <a:rPr lang="en-GB" sz="5400" b="1" dirty="0"/>
              <a:t>, </a:t>
            </a:r>
            <a:r>
              <a:rPr lang="en-GB" sz="5400" b="1" dirty="0" err="1"/>
              <a:t>raiso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zanakao</a:t>
            </a:r>
            <a:r>
              <a:rPr lang="en-GB" sz="5400" b="1" dirty="0"/>
              <a:t> </a:t>
            </a:r>
            <a:r>
              <a:rPr lang="en-GB" sz="5400" b="1" dirty="0" err="1"/>
              <a:t>handova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Lapa</a:t>
            </a:r>
            <a:r>
              <a:rPr lang="en-GB" sz="5400" b="1" dirty="0" smtClean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</a:t>
            </a:r>
            <a:r>
              <a:rPr lang="en-GB" sz="5400" b="1" dirty="0" err="1"/>
              <a:t>rahatrizay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Lova</a:t>
            </a:r>
            <a:r>
              <a:rPr lang="en-GB" sz="5400" b="1" dirty="0" smtClean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miovaova</a:t>
            </a:r>
            <a:r>
              <a:rPr lang="en-GB" sz="5400" b="1" dirty="0"/>
              <a:t> ;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Manan-jara</a:t>
            </a:r>
            <a:r>
              <a:rPr lang="en-GB" sz="5400" b="1" dirty="0" smtClean="0"/>
              <a:t> </a:t>
            </a:r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izany</a:t>
            </a:r>
            <a:r>
              <a:rPr lang="fr-FR" sz="5400" b="1" dirty="0" smtClean="0">
                <a:effectLst/>
              </a:rPr>
              <a:t/>
            </a:r>
            <a:br>
              <a:rPr lang="fr-FR" sz="5400" b="1" dirty="0" smtClean="0">
                <a:effectLst/>
              </a:rPr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rehetra</a:t>
            </a:r>
            <a:r>
              <a:rPr lang="en-GB" sz="5400" b="1" dirty="0"/>
              <a:t> </a:t>
            </a:r>
            <a:r>
              <a:rPr lang="en-GB" sz="5400" b="1" dirty="0" err="1"/>
              <a:t>tonga</a:t>
            </a:r>
            <a:r>
              <a:rPr lang="en-GB" sz="5400" b="1" dirty="0"/>
              <a:t> any.</a:t>
            </a:r>
            <a:endParaRPr lang="fr-FR" sz="54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141626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792</vt:lpstr>
      <vt:lpstr>1 Misy zaza marobe Faly, sambatra ao ambony ; Ny devoly lozabe Tsy mamely azy intsony, Izy ireo dia zazakely Tonga naman’ny anjely.</vt:lpstr>
      <vt:lpstr>2 Mba irionao tokoa Ny ho naman’izy ireny, Indro, misy zava-tsoa Ho anao raha tonga eny, Dia afoizo sy ario Izay rehetra tsy madio.</vt:lpstr>
      <vt:lpstr>3 Tompo, raiso izahay Mba ho zanakao handova Lapa soa rahatrizay Lova tsy miovaova ; Manan-jara aoka izany Izay rehetra tonga any.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792</dc:title>
  <dc:creator>SONO</dc:creator>
  <cp:lastModifiedBy>SONO</cp:lastModifiedBy>
  <cp:revision>1</cp:revision>
  <dcterms:created xsi:type="dcterms:W3CDTF">2014-10-03T07:48:44Z</dcterms:created>
  <dcterms:modified xsi:type="dcterms:W3CDTF">2014-10-03T07:51:35Z</dcterms:modified>
</cp:coreProperties>
</file>