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43C9-673F-4604-A03F-3906764383ED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7C61-8348-4047-9346-C065BFD1E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4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43C9-673F-4604-A03F-3906764383ED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7C61-8348-4047-9346-C065BFD1E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49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43C9-673F-4604-A03F-3906764383ED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7C61-8348-4047-9346-C065BFD1E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8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43C9-673F-4604-A03F-3906764383ED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7C61-8348-4047-9346-C065BFD1E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23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43C9-673F-4604-A03F-3906764383ED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7C61-8348-4047-9346-C065BFD1E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24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43C9-673F-4604-A03F-3906764383ED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7C61-8348-4047-9346-C065BFD1E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77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43C9-673F-4604-A03F-3906764383ED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7C61-8348-4047-9346-C065BFD1E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86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43C9-673F-4604-A03F-3906764383ED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7C61-8348-4047-9346-C065BFD1E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43C9-673F-4604-A03F-3906764383ED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7C61-8348-4047-9346-C065BFD1E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27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43C9-673F-4604-A03F-3906764383ED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7C61-8348-4047-9346-C065BFD1E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12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43C9-673F-4604-A03F-3906764383ED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7C61-8348-4047-9346-C065BFD1E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6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E43C9-673F-4604-A03F-3906764383ED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C7C61-8348-4047-9346-C065BFD1E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5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b="1" dirty="0" smtClean="0"/>
              <a:t>793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5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05831"/>
            <a:ext cx="9144000" cy="1297967"/>
          </a:xfrm>
        </p:spPr>
        <p:txBody>
          <a:bodyPr>
            <a:noAutofit/>
          </a:bodyPr>
          <a:lstStyle/>
          <a:p>
            <a:r>
              <a:rPr lang="en-GB" sz="6000" b="1" dirty="0"/>
              <a:t>1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tsarovy</a:t>
            </a:r>
            <a:r>
              <a:rPr lang="en-GB" sz="6000" b="1" dirty="0"/>
              <a:t> re, </a:t>
            </a:r>
            <a:r>
              <a:rPr lang="en-GB" sz="6000" b="1" dirty="0" err="1"/>
              <a:t>rankizy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Ao</a:t>
            </a:r>
            <a:r>
              <a:rPr lang="en-GB" sz="6000" b="1" dirty="0" smtClean="0"/>
              <a:t> </a:t>
            </a:r>
            <a:r>
              <a:rPr lang="en-GB" sz="6000" b="1" dirty="0"/>
              <a:t>am-</a:t>
            </a:r>
            <a:r>
              <a:rPr lang="en-GB" sz="6000" b="1" dirty="0" err="1"/>
              <a:t>piangonana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:,: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hatory</a:t>
            </a:r>
            <a:r>
              <a:rPr lang="en-GB" sz="6000" b="1" dirty="0"/>
              <a:t>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haniry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maotina</a:t>
            </a:r>
            <a:r>
              <a:rPr lang="en-GB" sz="6000" b="1" dirty="0"/>
              <a:t> </a:t>
            </a:r>
            <a:r>
              <a:rPr lang="en-GB" sz="6000" b="1" dirty="0" smtClean="0"/>
              <a:t>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02738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05831"/>
            <a:ext cx="9144000" cy="1297967"/>
          </a:xfrm>
        </p:spPr>
        <p:txBody>
          <a:bodyPr>
            <a:noAutofit/>
          </a:bodyPr>
          <a:lstStyle/>
          <a:p>
            <a:r>
              <a:rPr lang="en-GB" sz="6000" b="1" dirty="0"/>
              <a:t>2 Tonga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/>
              <a:t>Jesosy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mihaino</a:t>
            </a:r>
            <a:r>
              <a:rPr lang="en-GB" sz="6000" b="1" dirty="0"/>
              <a:t> </a:t>
            </a:r>
            <a:r>
              <a:rPr lang="en-GB" sz="6000" b="1" dirty="0" err="1"/>
              <a:t>vavaka</a:t>
            </a:r>
            <a:r>
              <a:rPr lang="en-GB" sz="6000" b="1" dirty="0"/>
              <a:t> ;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:,: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manatona</a:t>
            </a:r>
            <a:r>
              <a:rPr lang="en-GB" sz="6000" b="1" dirty="0"/>
              <a:t> </a:t>
            </a:r>
            <a:r>
              <a:rPr lang="en-GB" sz="6000" b="1" dirty="0" err="1"/>
              <a:t>hanompo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Raisiny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zanaka</a:t>
            </a:r>
            <a:r>
              <a:rPr lang="en-GB" sz="6000" b="1" dirty="0"/>
              <a:t> :,: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983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05831"/>
            <a:ext cx="9144000" cy="1297967"/>
          </a:xfrm>
        </p:spPr>
        <p:txBody>
          <a:bodyPr>
            <a:noAutofit/>
          </a:bodyPr>
          <a:lstStyle/>
          <a:p>
            <a:r>
              <a:rPr lang="en-GB" sz="6000" b="1" dirty="0"/>
              <a:t>3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hirao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fiderana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ezaho</a:t>
            </a:r>
            <a:r>
              <a:rPr lang="en-GB" sz="6000" b="1" dirty="0"/>
              <a:t> </a:t>
            </a:r>
            <a:r>
              <a:rPr lang="en-GB" sz="6000" b="1" dirty="0" err="1"/>
              <a:t>mafy</a:t>
            </a:r>
            <a:r>
              <a:rPr lang="en-GB" sz="6000" b="1" dirty="0"/>
              <a:t> </a:t>
            </a:r>
            <a:r>
              <a:rPr lang="en-GB" sz="6000" b="1" dirty="0" err="1"/>
              <a:t>hoa</a:t>
            </a:r>
            <a:r>
              <a:rPr lang="en-GB" sz="6000" b="1" dirty="0"/>
              <a:t> :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:,: </a:t>
            </a:r>
            <a:r>
              <a:rPr lang="en-GB" sz="6000" b="1" dirty="0"/>
              <a:t>“ </a:t>
            </a:r>
            <a:r>
              <a:rPr lang="en-GB" sz="6000" b="1" dirty="0" err="1"/>
              <a:t>Arahaba</a:t>
            </a:r>
            <a:r>
              <a:rPr lang="en-GB" sz="6000" b="1" dirty="0"/>
              <a:t> re, </a:t>
            </a:r>
            <a:r>
              <a:rPr lang="en-GB" sz="6000" b="1" dirty="0" err="1"/>
              <a:t>hosana</a:t>
            </a:r>
            <a:r>
              <a:rPr lang="en-GB" sz="6000" b="1" dirty="0"/>
              <a:t>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/>
              <a:t>Mpanjaka</a:t>
            </a:r>
            <a:r>
              <a:rPr lang="en-GB" sz="6000" b="1" dirty="0"/>
              <a:t> </a:t>
            </a:r>
            <a:r>
              <a:rPr lang="en-GB" sz="6000" b="1" dirty="0" err="1"/>
              <a:t>lehibe</a:t>
            </a:r>
            <a:r>
              <a:rPr lang="en-GB" sz="6000" b="1" dirty="0"/>
              <a:t> ” :,: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546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05831"/>
            <a:ext cx="9144000" cy="1297967"/>
          </a:xfrm>
        </p:spPr>
        <p:txBody>
          <a:bodyPr>
            <a:noAutofit/>
          </a:bodyPr>
          <a:lstStyle/>
          <a:p>
            <a:r>
              <a:rPr lang="en-GB" sz="6600" b="1" dirty="0"/>
              <a:t>4 </a:t>
            </a:r>
            <a:r>
              <a:rPr lang="en-GB" sz="6600" b="1" dirty="0" err="1"/>
              <a:t>Eny</a:t>
            </a:r>
            <a:r>
              <a:rPr lang="en-GB" sz="6600" b="1" dirty="0"/>
              <a:t>, </a:t>
            </a:r>
            <a:r>
              <a:rPr lang="en-GB" sz="6600" b="1" dirty="0" err="1"/>
              <a:t>Tompontsika</a:t>
            </a:r>
            <a:r>
              <a:rPr lang="en-GB" sz="6600" b="1" dirty="0"/>
              <a:t> </a:t>
            </a:r>
            <a:r>
              <a:rPr lang="en-GB" sz="6600" b="1" dirty="0" err="1"/>
              <a:t>Izy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 err="1"/>
              <a:t>tsara</a:t>
            </a:r>
            <a:r>
              <a:rPr lang="en-GB" sz="6600" b="1" dirty="0"/>
              <a:t>, </a:t>
            </a:r>
            <a:r>
              <a:rPr lang="en-GB" sz="6600" b="1" dirty="0" err="1"/>
              <a:t>mora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:,: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hatoninao</a:t>
            </a:r>
            <a:r>
              <a:rPr lang="en-GB" sz="6600" b="1" dirty="0"/>
              <a:t>, </a:t>
            </a:r>
            <a:r>
              <a:rPr lang="en-GB" sz="6600" b="1" dirty="0" err="1"/>
              <a:t>rankizy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O </a:t>
            </a:r>
            <a:r>
              <a:rPr lang="en-GB" sz="6600" b="1" dirty="0"/>
              <a:t>! </a:t>
            </a:r>
            <a:r>
              <a:rPr lang="en-GB" sz="6600" b="1" dirty="0" err="1"/>
              <a:t>hatòny</a:t>
            </a:r>
            <a:r>
              <a:rPr lang="en-GB" sz="6600" b="1" dirty="0"/>
              <a:t> </a:t>
            </a:r>
            <a:r>
              <a:rPr lang="en-GB" sz="6600" b="1" dirty="0" err="1"/>
              <a:t>eram-po</a:t>
            </a:r>
            <a:r>
              <a:rPr lang="en-GB" sz="6600" b="1" dirty="0"/>
              <a:t> :,: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82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05831"/>
            <a:ext cx="9144000" cy="1297967"/>
          </a:xfrm>
        </p:spPr>
        <p:txBody>
          <a:bodyPr>
            <a:noAutofit/>
          </a:bodyPr>
          <a:lstStyle/>
          <a:p>
            <a:r>
              <a:rPr lang="en-GB" sz="6600" b="1" dirty="0"/>
              <a:t>5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misalasala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Atolory</a:t>
            </a:r>
            <a:r>
              <a:rPr lang="en-GB" sz="6600" b="1" dirty="0" smtClean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400" b="1" dirty="0" smtClean="0"/>
              <a:t>:,: </a:t>
            </a:r>
            <a:r>
              <a:rPr lang="en-GB" sz="6400" b="1" dirty="0" err="1"/>
              <a:t>Fa</a:t>
            </a:r>
            <a:r>
              <a:rPr lang="en-GB" sz="6400" b="1" dirty="0"/>
              <a:t> </a:t>
            </a:r>
            <a:r>
              <a:rPr lang="en-GB" sz="6400" b="1" dirty="0" err="1"/>
              <a:t>ny</a:t>
            </a:r>
            <a:r>
              <a:rPr lang="en-GB" sz="6400" b="1" dirty="0"/>
              <a:t> </a:t>
            </a:r>
            <a:r>
              <a:rPr lang="en-GB" sz="6400" b="1" dirty="0" err="1"/>
              <a:t>Tomponao</a:t>
            </a:r>
            <a:r>
              <a:rPr lang="en-GB" sz="6400" b="1" dirty="0"/>
              <a:t> </a:t>
            </a:r>
            <a:r>
              <a:rPr lang="en-GB" sz="6400" b="1" dirty="0" err="1"/>
              <a:t>malala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Faly</a:t>
            </a:r>
            <a:r>
              <a:rPr lang="en-GB" sz="6600" b="1" dirty="0" smtClean="0"/>
              <a:t> </a:t>
            </a:r>
            <a:r>
              <a:rPr lang="en-GB" sz="6600" b="1" dirty="0"/>
              <a:t>ta-</a:t>
            </a:r>
            <a:r>
              <a:rPr lang="en-GB" sz="6600" b="1" dirty="0" err="1"/>
              <a:t>hamindra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:,: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023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05831"/>
            <a:ext cx="9144000" cy="1297967"/>
          </a:xfrm>
        </p:spPr>
        <p:txBody>
          <a:bodyPr>
            <a:noAutofit/>
          </a:bodyPr>
          <a:lstStyle/>
          <a:p>
            <a:r>
              <a:rPr lang="en-GB" sz="6400" b="1" dirty="0"/>
              <a:t>6 </a:t>
            </a:r>
            <a:r>
              <a:rPr lang="en-GB" sz="6400" b="1" dirty="0" err="1"/>
              <a:t>Ry</a:t>
            </a:r>
            <a:r>
              <a:rPr lang="en-GB" sz="6400" b="1" dirty="0"/>
              <a:t> </a:t>
            </a:r>
            <a:r>
              <a:rPr lang="en-GB" sz="6400" b="1" dirty="0" err="1"/>
              <a:t>Mpamonjiko</a:t>
            </a:r>
            <a:r>
              <a:rPr lang="en-GB" sz="6400" b="1" dirty="0"/>
              <a:t> </a:t>
            </a:r>
            <a:r>
              <a:rPr lang="en-GB" sz="6400" b="1" dirty="0" err="1"/>
              <a:t>mahery</a:t>
            </a:r>
            <a:r>
              <a:rPr lang="en-GB" sz="6400" b="1" dirty="0"/>
              <a:t>,</a:t>
            </a:r>
            <a:r>
              <a:rPr lang="fr-FR" sz="6400" b="1" dirty="0" smtClean="0">
                <a:effectLst/>
              </a:rPr>
              <a:t/>
            </a:r>
            <a:br>
              <a:rPr lang="fr-FR" sz="6400" b="1" dirty="0" smtClean="0">
                <a:effectLst/>
              </a:rPr>
            </a:br>
            <a:r>
              <a:rPr lang="en-GB" sz="6600" b="1" dirty="0" err="1" smtClean="0"/>
              <a:t>Raiso</a:t>
            </a:r>
            <a:r>
              <a:rPr lang="en-GB" sz="6600" b="1" dirty="0" smtClean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:,: </a:t>
            </a:r>
            <a:r>
              <a:rPr lang="en-GB" sz="6600" b="1" dirty="0" err="1"/>
              <a:t>Raiso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</a:t>
            </a:r>
            <a:r>
              <a:rPr lang="en-GB" sz="6600" b="1" dirty="0" err="1"/>
              <a:t>irery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Raiso</a:t>
            </a:r>
            <a:r>
              <a:rPr lang="en-GB" sz="6600" b="1" dirty="0" smtClean="0"/>
              <a:t> </a:t>
            </a:r>
            <a:r>
              <a:rPr lang="en-GB" sz="6600" b="1" dirty="0"/>
              <a:t>re,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anjakao</a:t>
            </a:r>
            <a:r>
              <a:rPr lang="en-GB" sz="6600" b="1" dirty="0"/>
              <a:t> :,: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34243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793</vt:lpstr>
      <vt:lpstr>1 Mba tsarovy re, rankizy Ao am-piangonana, :,: Tsy hatory fa haniry Mba ho zaza maotina :,:</vt:lpstr>
      <vt:lpstr>2 Tonga ao Jesosy Tompo, Ka mihaino vavaka ; :,: Ny manatona hanompo Raisiny ho zanaka :,:</vt:lpstr>
      <vt:lpstr>3 Mba hirao ny fiderana, Ka ezaho mafy hoa : :,: “ Arahaba re, hosana ! Ry Mpanjaka lehibe ” :,:</vt:lpstr>
      <vt:lpstr>4 Eny, Tompontsika Izy, Tompo tsara, mora fo, :,: Ka hatoninao, rankizy, O ! hatòny eram-po :,:</vt:lpstr>
      <vt:lpstr>5 Aza mba misalasala, Atolory izao ny fo, :,: Fa ny Tomponao malala Faly ta-hamindra fo :,:</vt:lpstr>
      <vt:lpstr>6 Ry Mpamonjiko mahery, Raiso aho ho Anao, :,: Raiso ho Anao irery, Raiso re, ka anjakao :,: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793</dc:title>
  <dc:creator>SONO</dc:creator>
  <cp:lastModifiedBy>SONO</cp:lastModifiedBy>
  <cp:revision>1</cp:revision>
  <dcterms:created xsi:type="dcterms:W3CDTF">2014-10-03T07:42:34Z</dcterms:created>
  <dcterms:modified xsi:type="dcterms:W3CDTF">2014-10-03T07:48:36Z</dcterms:modified>
</cp:coreProperties>
</file>