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91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263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8579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063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41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88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95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96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63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9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25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E353-C60A-457B-BD91-FB9755F3BD41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A6F8E-4A88-4CD5-91AD-3319CA633B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6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8700" b="1" dirty="0" smtClean="0"/>
              <a:t>794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7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8000" b="1" dirty="0"/>
              <a:t>1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Jesosy</a:t>
            </a:r>
            <a:r>
              <a:rPr lang="en-GB" sz="8000" b="1" dirty="0"/>
              <a:t> </a:t>
            </a:r>
            <a:r>
              <a:rPr lang="en-GB" sz="8000" b="1" dirty="0" err="1"/>
              <a:t>tsara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Ao</a:t>
            </a:r>
            <a:r>
              <a:rPr lang="en-GB" sz="8000" b="1" dirty="0" smtClean="0"/>
              <a:t> </a:t>
            </a:r>
            <a:r>
              <a:rPr lang="en-GB" sz="8000" b="1" dirty="0"/>
              <a:t>an-</a:t>
            </a:r>
            <a:r>
              <a:rPr lang="en-GB" sz="8000" b="1" dirty="0" err="1"/>
              <a:t>danitra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Izahay</a:t>
            </a:r>
            <a:r>
              <a:rPr lang="en-GB" sz="8000" b="1" dirty="0" smtClean="0"/>
              <a:t>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zaza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Saro-tahotra</a:t>
            </a:r>
            <a:r>
              <a:rPr lang="en-GB" sz="8000" b="1" dirty="0" smtClean="0"/>
              <a:t>.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9307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8000" b="1" dirty="0"/>
              <a:t>2 Koa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anjely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Mba</a:t>
            </a:r>
            <a:r>
              <a:rPr lang="en-GB" sz="8000" b="1" dirty="0" smtClean="0"/>
              <a:t> </a:t>
            </a:r>
            <a:r>
              <a:rPr lang="en-GB" sz="8000" b="1" dirty="0" err="1"/>
              <a:t>irahonao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Ho</a:t>
            </a:r>
            <a:r>
              <a:rPr lang="en-GB" sz="8000" b="1" dirty="0" smtClean="0"/>
              <a:t> </a:t>
            </a:r>
            <a:r>
              <a:rPr lang="en-GB" sz="8000" b="1" dirty="0" err="1"/>
              <a:t>anay</a:t>
            </a:r>
            <a:r>
              <a:rPr lang="en-GB" sz="8000" b="1" dirty="0"/>
              <a:t> </a:t>
            </a:r>
            <a:r>
              <a:rPr lang="en-GB" sz="8000" b="1" dirty="0" err="1"/>
              <a:t>izay</a:t>
            </a:r>
            <a:r>
              <a:rPr lang="en-GB" sz="8000" b="1" dirty="0"/>
              <a:t> </a:t>
            </a:r>
            <a:r>
              <a:rPr lang="en-GB" sz="8000" b="1" dirty="0" err="1"/>
              <a:t>kely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Raha</a:t>
            </a:r>
            <a:r>
              <a:rPr lang="en-GB" sz="8000" b="1" dirty="0" smtClean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2816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8000" b="1" dirty="0"/>
              <a:t>3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tantano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Jeso</a:t>
            </a:r>
            <a:r>
              <a:rPr lang="en-GB" sz="8000" b="1" dirty="0"/>
              <a:t>, </a:t>
            </a:r>
            <a:r>
              <a:rPr lang="en-GB" sz="8000" b="1" dirty="0" err="1"/>
              <a:t>izahay</a:t>
            </a:r>
            <a:r>
              <a:rPr lang="en-GB" sz="8000" b="1" dirty="0"/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Ary</a:t>
            </a:r>
            <a:r>
              <a:rPr lang="en-GB" sz="8000" b="1" dirty="0" smtClean="0"/>
              <a:t> </a:t>
            </a:r>
            <a:r>
              <a:rPr lang="en-GB" sz="8000" b="1" dirty="0" err="1"/>
              <a:t>mba</a:t>
            </a:r>
            <a:r>
              <a:rPr lang="en-GB" sz="8000" b="1" dirty="0"/>
              <a:t> </a:t>
            </a:r>
            <a:r>
              <a:rPr lang="en-GB" sz="8000" b="1" dirty="0" err="1"/>
              <a:t>fahano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fanahinay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590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89955"/>
          </a:xfrm>
        </p:spPr>
        <p:txBody>
          <a:bodyPr>
            <a:noAutofit/>
          </a:bodyPr>
          <a:lstStyle/>
          <a:p>
            <a:r>
              <a:rPr lang="en-GB" sz="7500" b="1" dirty="0"/>
              <a:t>4 </a:t>
            </a:r>
            <a:r>
              <a:rPr lang="en-GB" sz="7500" b="1" dirty="0" err="1"/>
              <a:t>Hianao</a:t>
            </a:r>
            <a:r>
              <a:rPr lang="en-GB" sz="7500" b="1" dirty="0"/>
              <a:t>, </a:t>
            </a:r>
            <a:r>
              <a:rPr lang="en-GB" sz="7500" b="1" dirty="0" err="1"/>
              <a:t>Mpamonjy</a:t>
            </a:r>
            <a:r>
              <a:rPr lang="en-GB" sz="7500" b="1" dirty="0"/>
              <a:t>,</a:t>
            </a:r>
            <a:r>
              <a:rPr lang="fr-FR" sz="7500" b="1" dirty="0" smtClean="0">
                <a:effectLst/>
              </a:rPr>
              <a:t/>
            </a:r>
            <a:br>
              <a:rPr lang="fr-FR" sz="7500" b="1" dirty="0" smtClean="0">
                <a:effectLst/>
              </a:rPr>
            </a:br>
            <a:r>
              <a:rPr lang="en-GB" sz="8800" b="1" dirty="0" err="1" smtClean="0"/>
              <a:t>Dia</a:t>
            </a:r>
            <a:r>
              <a:rPr lang="en-GB" sz="8800" b="1" dirty="0" smtClean="0"/>
              <a:t> </a:t>
            </a:r>
            <a:r>
              <a:rPr lang="en-GB" sz="8800" b="1" dirty="0" err="1"/>
              <a:t>tianay</a:t>
            </a:r>
            <a:r>
              <a:rPr lang="en-GB" sz="8800" b="1" dirty="0"/>
              <a:t>;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err="1" smtClean="0"/>
              <a:t>Izahay</a:t>
            </a:r>
            <a:r>
              <a:rPr lang="en-GB" sz="8800" b="1" dirty="0" smtClean="0"/>
              <a:t> </a:t>
            </a:r>
            <a:r>
              <a:rPr lang="en-GB" sz="8800" b="1" dirty="0" err="1"/>
              <a:t>voavonjy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smtClean="0"/>
              <a:t>Tia </a:t>
            </a:r>
            <a:r>
              <a:rPr lang="en-GB" sz="8800" b="1" dirty="0" err="1"/>
              <a:t>Anao</a:t>
            </a:r>
            <a:r>
              <a:rPr lang="en-GB" sz="8800" b="1" dirty="0"/>
              <a:t> </a:t>
            </a:r>
            <a:r>
              <a:rPr lang="en-GB" sz="8800" b="1" dirty="0" err="1"/>
              <a:t>indray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4535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794</vt:lpstr>
      <vt:lpstr>1 Ry Jesosy tsara Ao an-danitra Izahay dia zaza Saro-tahotra.</vt:lpstr>
      <vt:lpstr>2 Koa ny anjely Mba irahonao Ho anay izay kely, Raha sitrakao.</vt:lpstr>
      <vt:lpstr>3 Dia mba tantano, Jeso, izahay, Ary mba fahano Ny fanahinay.</vt:lpstr>
      <vt:lpstr>4 Hianao, Mpamonjy, Dia tianay; Izahay voavonjy Tia Anao indray.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794</dc:title>
  <dc:creator>SONO</dc:creator>
  <cp:lastModifiedBy>SONO</cp:lastModifiedBy>
  <cp:revision>1</cp:revision>
  <dcterms:created xsi:type="dcterms:W3CDTF">2014-10-03T07:38:48Z</dcterms:created>
  <dcterms:modified xsi:type="dcterms:W3CDTF">2014-10-03T07:42:46Z</dcterms:modified>
</cp:coreProperties>
</file>