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864" y="-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ED11-AB6A-4E6C-B687-0DA9DBB151E7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7C88-6B43-4F8E-99C7-55405E9D87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27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ED11-AB6A-4E6C-B687-0DA9DBB151E7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7C88-6B43-4F8E-99C7-55405E9D87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14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ED11-AB6A-4E6C-B687-0DA9DBB151E7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7C88-6B43-4F8E-99C7-55405E9D87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60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ED11-AB6A-4E6C-B687-0DA9DBB151E7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7C88-6B43-4F8E-99C7-55405E9D87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97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ED11-AB6A-4E6C-B687-0DA9DBB151E7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7C88-6B43-4F8E-99C7-55405E9D87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73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ED11-AB6A-4E6C-B687-0DA9DBB151E7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7C88-6B43-4F8E-99C7-55405E9D87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36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ED11-AB6A-4E6C-B687-0DA9DBB151E7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7C88-6B43-4F8E-99C7-55405E9D87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28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ED11-AB6A-4E6C-B687-0DA9DBB151E7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7C88-6B43-4F8E-99C7-55405E9D87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43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ED11-AB6A-4E6C-B687-0DA9DBB151E7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7C88-6B43-4F8E-99C7-55405E9D87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21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ED11-AB6A-4E6C-B687-0DA9DBB151E7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7C88-6B43-4F8E-99C7-55405E9D87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46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ED11-AB6A-4E6C-B687-0DA9DBB151E7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7C88-6B43-4F8E-99C7-55405E9D87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51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7ED11-AB6A-4E6C-B687-0DA9DBB151E7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F7C88-6B43-4F8E-99C7-55405E9D87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48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28700" b="1" dirty="0" smtClean="0"/>
              <a:t>795</a:t>
            </a:r>
            <a:endParaRPr lang="fr-FR" sz="287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04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51670"/>
            <a:ext cx="9144000" cy="1243961"/>
          </a:xfrm>
        </p:spPr>
        <p:txBody>
          <a:bodyPr>
            <a:noAutofit/>
          </a:bodyPr>
          <a:lstStyle/>
          <a:p>
            <a:r>
              <a:rPr lang="en-GB" sz="7200" b="1" dirty="0"/>
              <a:t>1 </a:t>
            </a:r>
            <a:r>
              <a:rPr lang="en-GB" sz="7200" b="1" dirty="0" err="1"/>
              <a:t>Jeso</a:t>
            </a:r>
            <a:r>
              <a:rPr lang="en-GB" sz="7200" b="1" dirty="0"/>
              <a:t> ô, </a:t>
            </a:r>
            <a:r>
              <a:rPr lang="en-GB" sz="7200" b="1" dirty="0" err="1"/>
              <a:t>Sakaizanay</a:t>
            </a:r>
            <a:r>
              <a:rPr lang="en-GB" sz="7200" b="1" dirty="0"/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Ao</a:t>
            </a:r>
            <a:r>
              <a:rPr lang="en-GB" sz="7200" b="1" dirty="0" smtClean="0"/>
              <a:t> </a:t>
            </a:r>
            <a:r>
              <a:rPr lang="en-GB" sz="7200" b="1" dirty="0"/>
              <a:t>an-</a:t>
            </a:r>
            <a:r>
              <a:rPr lang="en-GB" sz="7200" b="1" dirty="0" err="1"/>
              <a:t>danitra</a:t>
            </a:r>
            <a:r>
              <a:rPr lang="en-GB" sz="7200" b="1" dirty="0"/>
              <a:t> </a:t>
            </a:r>
            <a:r>
              <a:rPr lang="en-GB" sz="7200" b="1" dirty="0" err="1"/>
              <a:t>aminao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Misy</a:t>
            </a:r>
            <a:r>
              <a:rPr lang="en-GB" sz="7200" b="1" dirty="0" smtClean="0"/>
              <a:t> </a:t>
            </a:r>
            <a:r>
              <a:rPr lang="en-GB" sz="7200" b="1" dirty="0" err="1"/>
              <a:t>zaza</a:t>
            </a:r>
            <a:r>
              <a:rPr lang="en-GB" sz="7200" b="1" dirty="0"/>
              <a:t> </a:t>
            </a:r>
            <a:r>
              <a:rPr lang="en-GB" sz="7200" b="1" dirty="0" err="1"/>
              <a:t>namanay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Mifaly</a:t>
            </a:r>
            <a:r>
              <a:rPr lang="en-GB" sz="7200" b="1" dirty="0" smtClean="0"/>
              <a:t> </a:t>
            </a:r>
            <a:r>
              <a:rPr lang="en-GB" sz="7200" b="1" dirty="0" err="1"/>
              <a:t>ravo</a:t>
            </a:r>
            <a:r>
              <a:rPr lang="en-GB" sz="7200" b="1" dirty="0"/>
              <a:t> </a:t>
            </a:r>
            <a:r>
              <a:rPr lang="en-GB" sz="7200" b="1" dirty="0" err="1"/>
              <a:t>ao</a:t>
            </a:r>
            <a:r>
              <a:rPr lang="en-GB" sz="7200" b="1" dirty="0" smtClean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173638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51670"/>
            <a:ext cx="9144000" cy="1243961"/>
          </a:xfrm>
        </p:spPr>
        <p:txBody>
          <a:bodyPr>
            <a:noAutofit/>
          </a:bodyPr>
          <a:lstStyle/>
          <a:p>
            <a:r>
              <a:rPr lang="en-GB" sz="8000" b="1" dirty="0"/>
              <a:t>2 O, </a:t>
            </a:r>
            <a:r>
              <a:rPr lang="en-GB" sz="8000" b="1" dirty="0" err="1"/>
              <a:t>ry</a:t>
            </a:r>
            <a:r>
              <a:rPr lang="en-GB" sz="8000" b="1" dirty="0"/>
              <a:t> </a:t>
            </a:r>
            <a:r>
              <a:rPr lang="en-GB" sz="8000" b="1" dirty="0" err="1"/>
              <a:t>tia</a:t>
            </a:r>
            <a:r>
              <a:rPr lang="en-GB" sz="8000" b="1" dirty="0"/>
              <a:t> </a:t>
            </a:r>
            <a:r>
              <a:rPr lang="en-GB" sz="8000" b="1" dirty="0" err="1"/>
              <a:t>zaza</a:t>
            </a:r>
            <a:r>
              <a:rPr lang="en-GB" sz="8000" b="1" dirty="0"/>
              <a:t> ô !</a:t>
            </a:r>
            <a:r>
              <a:rPr lang="fr-FR" sz="8000" b="1" dirty="0" smtClean="0">
                <a:effectLst/>
              </a:rPr>
              <a:t/>
            </a:r>
            <a:br>
              <a:rPr lang="fr-FR" sz="8000" b="1" dirty="0" smtClean="0">
                <a:effectLst/>
              </a:rPr>
            </a:br>
            <a:r>
              <a:rPr lang="en-GB" sz="8000" b="1" dirty="0" err="1" smtClean="0"/>
              <a:t>Mba</a:t>
            </a:r>
            <a:r>
              <a:rPr lang="en-GB" sz="8000" b="1" dirty="0" smtClean="0"/>
              <a:t> </a:t>
            </a:r>
            <a:r>
              <a:rPr lang="en-GB" sz="8000" b="1" dirty="0" err="1"/>
              <a:t>ampio</a:t>
            </a:r>
            <a:r>
              <a:rPr lang="en-GB" sz="8000" b="1" dirty="0"/>
              <a:t> </a:t>
            </a:r>
            <a:r>
              <a:rPr lang="en-GB" sz="8000" b="1" dirty="0" err="1"/>
              <a:t>izahay</a:t>
            </a:r>
            <a:r>
              <a:rPr lang="fr-FR" sz="8000" b="1" dirty="0" smtClean="0">
                <a:effectLst/>
              </a:rPr>
              <a:t/>
            </a:r>
            <a:br>
              <a:rPr lang="fr-FR" sz="8000" b="1" dirty="0" smtClean="0">
                <a:effectLst/>
              </a:rPr>
            </a:br>
            <a:r>
              <a:rPr lang="en-GB" sz="8000" b="1" dirty="0" err="1" smtClean="0"/>
              <a:t>Mba</a:t>
            </a:r>
            <a:r>
              <a:rPr lang="en-GB" sz="8000" b="1" dirty="0" smtClean="0"/>
              <a:t> </a:t>
            </a:r>
            <a:r>
              <a:rPr lang="en-GB" sz="8000" b="1" dirty="0" err="1"/>
              <a:t>hifaly</a:t>
            </a:r>
            <a:r>
              <a:rPr lang="en-GB" sz="8000" b="1" dirty="0"/>
              <a:t> </a:t>
            </a:r>
            <a:r>
              <a:rPr lang="en-GB" sz="8000" b="1" dirty="0" err="1"/>
              <a:t>aminao</a:t>
            </a:r>
            <a:r>
              <a:rPr lang="fr-FR" sz="8000" b="1" dirty="0" smtClean="0">
                <a:effectLst/>
              </a:rPr>
              <a:t/>
            </a:r>
            <a:br>
              <a:rPr lang="fr-FR" sz="8000" b="1" dirty="0" smtClean="0">
                <a:effectLst/>
              </a:rPr>
            </a:br>
            <a:r>
              <a:rPr lang="en-GB" sz="8000" b="1" dirty="0" err="1" smtClean="0"/>
              <a:t>Atý</a:t>
            </a:r>
            <a:r>
              <a:rPr lang="en-GB" sz="8000" b="1" dirty="0" smtClean="0"/>
              <a:t> </a:t>
            </a:r>
            <a:r>
              <a:rPr lang="en-GB" sz="8000" b="1" dirty="0"/>
              <a:t>an-</a:t>
            </a:r>
            <a:r>
              <a:rPr lang="en-GB" sz="8000" b="1" dirty="0" err="1"/>
              <a:t>dasinay</a:t>
            </a:r>
            <a:r>
              <a:rPr lang="en-GB" sz="8000" b="1" dirty="0"/>
              <a:t>.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03571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3853"/>
            <a:ext cx="9144000" cy="1243961"/>
          </a:xfrm>
        </p:spPr>
        <p:txBody>
          <a:bodyPr>
            <a:noAutofit/>
          </a:bodyPr>
          <a:lstStyle/>
          <a:p>
            <a:r>
              <a:rPr lang="en-GB" sz="8000" b="1" dirty="0"/>
              <a:t>3 </a:t>
            </a:r>
            <a:r>
              <a:rPr lang="en-GB" sz="8000" b="1" dirty="0" err="1"/>
              <a:t>Raha</a:t>
            </a:r>
            <a:r>
              <a:rPr lang="en-GB" sz="8000" b="1" dirty="0"/>
              <a:t> </a:t>
            </a:r>
            <a:r>
              <a:rPr lang="en-GB" sz="8000" b="1" dirty="0" err="1"/>
              <a:t>mbola</a:t>
            </a:r>
            <a:r>
              <a:rPr lang="en-GB" sz="8000" b="1" dirty="0"/>
              <a:t> </a:t>
            </a:r>
            <a:r>
              <a:rPr lang="en-GB" sz="8000" b="1" dirty="0" err="1"/>
              <a:t>ho</a:t>
            </a:r>
            <a:r>
              <a:rPr lang="en-GB" sz="8000" b="1" dirty="0"/>
              <a:t> </a:t>
            </a:r>
            <a:r>
              <a:rPr lang="en-GB" sz="8000" b="1" dirty="0" err="1"/>
              <a:t>atý</a:t>
            </a:r>
            <a:r>
              <a:rPr lang="en-GB" sz="8000" b="1" dirty="0"/>
              <a:t>,</a:t>
            </a:r>
            <a:r>
              <a:rPr lang="fr-FR" sz="8000" b="1" dirty="0" smtClean="0">
                <a:effectLst/>
              </a:rPr>
              <a:t/>
            </a:r>
            <a:br>
              <a:rPr lang="fr-FR" sz="8000" b="1" dirty="0" smtClean="0">
                <a:effectLst/>
              </a:rPr>
            </a:br>
            <a:r>
              <a:rPr lang="en-GB" sz="8000" b="1" dirty="0" err="1" smtClean="0"/>
              <a:t>Mba</a:t>
            </a:r>
            <a:r>
              <a:rPr lang="en-GB" sz="8000" b="1" dirty="0" smtClean="0"/>
              <a:t> </a:t>
            </a:r>
            <a:r>
              <a:rPr lang="en-GB" sz="8000" b="1" dirty="0" err="1"/>
              <a:t>tantano</a:t>
            </a:r>
            <a:r>
              <a:rPr lang="en-GB" sz="8000" b="1" dirty="0"/>
              <a:t> </a:t>
            </a:r>
            <a:r>
              <a:rPr lang="en-GB" sz="8000" b="1" dirty="0" err="1"/>
              <a:t>izahay</a:t>
            </a:r>
            <a:r>
              <a:rPr lang="en-GB" sz="8000" b="1" dirty="0"/>
              <a:t>,</a:t>
            </a:r>
            <a:r>
              <a:rPr lang="fr-FR" sz="8000" b="1" dirty="0" smtClean="0">
                <a:effectLst/>
              </a:rPr>
              <a:t/>
            </a:r>
            <a:br>
              <a:rPr lang="fr-FR" sz="8000" b="1" dirty="0" smtClean="0">
                <a:effectLst/>
              </a:rPr>
            </a:br>
            <a:r>
              <a:rPr lang="en-GB" sz="8000" b="1" dirty="0" err="1" smtClean="0"/>
              <a:t>Ka</a:t>
            </a:r>
            <a:r>
              <a:rPr lang="en-GB" sz="8000" b="1" dirty="0" smtClean="0"/>
              <a:t> </a:t>
            </a:r>
            <a:r>
              <a:rPr lang="en-GB" sz="8000" b="1" dirty="0" err="1"/>
              <a:t>tariho</a:t>
            </a:r>
            <a:r>
              <a:rPr lang="en-GB" sz="8000" b="1" dirty="0"/>
              <a:t> </a:t>
            </a:r>
            <a:r>
              <a:rPr lang="en-GB" sz="8000" b="1" dirty="0" err="1"/>
              <a:t>ho</a:t>
            </a:r>
            <a:r>
              <a:rPr lang="en-GB" sz="8000" b="1" dirty="0"/>
              <a:t> </a:t>
            </a:r>
            <a:r>
              <a:rPr lang="en-GB" sz="8000" b="1" dirty="0" err="1"/>
              <a:t>arý</a:t>
            </a:r>
            <a:r>
              <a:rPr lang="en-GB" sz="8000" b="1" dirty="0"/>
              <a:t>,</a:t>
            </a:r>
            <a:r>
              <a:rPr lang="fr-FR" sz="8000" b="1" dirty="0" smtClean="0">
                <a:effectLst/>
              </a:rPr>
              <a:t/>
            </a:r>
            <a:br>
              <a:rPr lang="fr-FR" sz="8000" b="1" dirty="0" smtClean="0">
                <a:effectLst/>
              </a:rPr>
            </a:br>
            <a:r>
              <a:rPr lang="en-GB" sz="8000" b="1" dirty="0" err="1" smtClean="0"/>
              <a:t>Ry</a:t>
            </a:r>
            <a:r>
              <a:rPr lang="en-GB" sz="8000" b="1" dirty="0" smtClean="0"/>
              <a:t> </a:t>
            </a:r>
            <a:r>
              <a:rPr lang="en-GB" sz="8000" b="1" dirty="0" err="1"/>
              <a:t>Zoky</a:t>
            </a:r>
            <a:r>
              <a:rPr lang="en-GB" sz="8000" b="1" dirty="0"/>
              <a:t> </a:t>
            </a:r>
            <a:r>
              <a:rPr lang="en-GB" sz="8000" b="1" dirty="0" err="1"/>
              <a:t>tia</a:t>
            </a:r>
            <a:r>
              <a:rPr lang="en-GB" sz="8000" b="1" dirty="0"/>
              <a:t> </a:t>
            </a:r>
            <a:r>
              <a:rPr lang="en-GB" sz="8000" b="1" dirty="0" err="1"/>
              <a:t>anay</a:t>
            </a:r>
            <a:r>
              <a:rPr lang="en-GB" sz="8000" b="1" dirty="0"/>
              <a:t>.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8130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3853"/>
            <a:ext cx="9144000" cy="1243961"/>
          </a:xfrm>
        </p:spPr>
        <p:txBody>
          <a:bodyPr>
            <a:noAutofit/>
          </a:bodyPr>
          <a:lstStyle/>
          <a:p>
            <a:r>
              <a:rPr lang="en-GB" sz="8000" b="1" dirty="0"/>
              <a:t>4 </a:t>
            </a:r>
            <a:r>
              <a:rPr lang="en-GB" sz="8000" b="1" dirty="0" err="1"/>
              <a:t>Ary</a:t>
            </a:r>
            <a:r>
              <a:rPr lang="en-GB" sz="8000" b="1" dirty="0"/>
              <a:t> </a:t>
            </a:r>
            <a:r>
              <a:rPr lang="en-GB" sz="8000" b="1" dirty="0" err="1"/>
              <a:t>raha</a:t>
            </a:r>
            <a:r>
              <a:rPr lang="en-GB" sz="8000" b="1" dirty="0"/>
              <a:t> </a:t>
            </a:r>
            <a:r>
              <a:rPr lang="en-GB" sz="8000" b="1" dirty="0" err="1"/>
              <a:t>tapitra</a:t>
            </a:r>
            <a:r>
              <a:rPr lang="fr-FR" sz="8000" b="1" dirty="0" smtClean="0">
                <a:effectLst/>
              </a:rPr>
              <a:t/>
            </a:r>
            <a:br>
              <a:rPr lang="fr-FR" sz="8000" b="1" dirty="0" smtClean="0">
                <a:effectLst/>
              </a:rPr>
            </a:br>
            <a:r>
              <a:rPr lang="en-GB" sz="8000" b="1" dirty="0" err="1" smtClean="0"/>
              <a:t>Ny</a:t>
            </a:r>
            <a:r>
              <a:rPr lang="en-GB" sz="8000" b="1" dirty="0" smtClean="0"/>
              <a:t> </a:t>
            </a:r>
            <a:r>
              <a:rPr lang="en-GB" sz="8000" b="1" dirty="0" err="1"/>
              <a:t>anjaranay</a:t>
            </a:r>
            <a:r>
              <a:rPr lang="en-GB" sz="8000" b="1" dirty="0"/>
              <a:t> </a:t>
            </a:r>
            <a:r>
              <a:rPr lang="en-GB" sz="8000" b="1" dirty="0" err="1"/>
              <a:t>atý</a:t>
            </a:r>
            <a:r>
              <a:rPr lang="fr-FR" sz="8000" b="1" dirty="0" smtClean="0">
                <a:effectLst/>
              </a:rPr>
              <a:t/>
            </a:r>
            <a:br>
              <a:rPr lang="fr-FR" sz="8000" b="1" dirty="0" smtClean="0">
                <a:effectLst/>
              </a:rPr>
            </a:br>
            <a:r>
              <a:rPr lang="en-GB" sz="7500" b="1" dirty="0" err="1" smtClean="0"/>
              <a:t>Raisonao</a:t>
            </a:r>
            <a:r>
              <a:rPr lang="en-GB" sz="7500" b="1" dirty="0" smtClean="0"/>
              <a:t> </a:t>
            </a:r>
            <a:r>
              <a:rPr lang="en-GB" sz="7500" b="1" dirty="0" err="1"/>
              <a:t>mba</a:t>
            </a:r>
            <a:r>
              <a:rPr lang="en-GB" sz="7500" b="1" dirty="0"/>
              <a:t> </a:t>
            </a:r>
            <a:r>
              <a:rPr lang="en-GB" sz="7500" b="1" dirty="0" err="1"/>
              <a:t>hiditra</a:t>
            </a:r>
            <a:r>
              <a:rPr lang="fr-FR" sz="8000" b="1" dirty="0" smtClean="0">
                <a:effectLst/>
              </a:rPr>
              <a:t/>
            </a:r>
            <a:br>
              <a:rPr lang="fr-FR" sz="8000" b="1" dirty="0" smtClean="0">
                <a:effectLst/>
              </a:rPr>
            </a:br>
            <a:r>
              <a:rPr lang="en-GB" sz="8000" b="1" dirty="0" err="1" smtClean="0"/>
              <a:t>Ao</a:t>
            </a:r>
            <a:r>
              <a:rPr lang="en-GB" sz="8000" b="1" dirty="0" smtClean="0"/>
              <a:t> </a:t>
            </a:r>
            <a:r>
              <a:rPr lang="en-GB" sz="8000" b="1" dirty="0" err="1"/>
              <a:t>aminao</a:t>
            </a:r>
            <a:r>
              <a:rPr lang="en-GB" sz="8000" b="1" dirty="0"/>
              <a:t> </a:t>
            </a:r>
            <a:r>
              <a:rPr lang="en-GB" sz="8000" b="1" dirty="0" err="1"/>
              <a:t>arý</a:t>
            </a:r>
            <a:r>
              <a:rPr lang="en-GB" sz="8000" b="1" dirty="0"/>
              <a:t>.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139052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25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795</vt:lpstr>
      <vt:lpstr>1 Jeso ô, Sakaizanay, Ao an-danitra aminao Misy zaza namanay Mifaly ravo ao.</vt:lpstr>
      <vt:lpstr>2 O, ry tia zaza ô ! Mba ampio izahay Mba hifaly aminao Atý an-dasinay.</vt:lpstr>
      <vt:lpstr>3 Raha mbola ho atý, Mba tantano izahay, Ka tariho ho arý, Ry Zoky tia anay.</vt:lpstr>
      <vt:lpstr>4 Ary raha tapitra Ny anjaranay atý Raisonao mba hiditra Ao aminao arý.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795</dc:title>
  <dc:creator>SONO</dc:creator>
  <cp:lastModifiedBy>SONO</cp:lastModifiedBy>
  <cp:revision>2</cp:revision>
  <dcterms:created xsi:type="dcterms:W3CDTF">2014-10-03T07:24:59Z</dcterms:created>
  <dcterms:modified xsi:type="dcterms:W3CDTF">2014-10-03T07:38:46Z</dcterms:modified>
</cp:coreProperties>
</file>