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74FF-4CBA-498E-924B-78F3739767B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4FC-3FE4-4E8A-9BD8-3B8E4B5C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10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74FF-4CBA-498E-924B-78F3739767B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4FC-3FE4-4E8A-9BD8-3B8E4B5C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02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74FF-4CBA-498E-924B-78F3739767B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4FC-3FE4-4E8A-9BD8-3B8E4B5C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66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74FF-4CBA-498E-924B-78F3739767B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4FC-3FE4-4E8A-9BD8-3B8E4B5C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41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74FF-4CBA-498E-924B-78F3739767B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4FC-3FE4-4E8A-9BD8-3B8E4B5C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41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74FF-4CBA-498E-924B-78F3739767B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4FC-3FE4-4E8A-9BD8-3B8E4B5C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54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74FF-4CBA-498E-924B-78F3739767B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4FC-3FE4-4E8A-9BD8-3B8E4B5C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03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74FF-4CBA-498E-924B-78F3739767B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4FC-3FE4-4E8A-9BD8-3B8E4B5C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43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74FF-4CBA-498E-924B-78F3739767B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4FC-3FE4-4E8A-9BD8-3B8E4B5C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97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74FF-4CBA-498E-924B-78F3739767B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4FC-3FE4-4E8A-9BD8-3B8E4B5C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89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74FF-4CBA-498E-924B-78F3739767B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4FC-3FE4-4E8A-9BD8-3B8E4B5C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4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74FF-4CBA-498E-924B-78F3739767B7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2D4FC-3FE4-4E8A-9BD8-3B8E4B5C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5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796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4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67849"/>
            <a:ext cx="9144000" cy="1135949"/>
          </a:xfrm>
        </p:spPr>
        <p:txBody>
          <a:bodyPr>
            <a:noAutofit/>
          </a:bodyPr>
          <a:lstStyle/>
          <a:p>
            <a:r>
              <a:rPr lang="en-GB" sz="7200" b="1" dirty="0"/>
              <a:t>1 </a:t>
            </a:r>
            <a:r>
              <a:rPr lang="en-GB" sz="7200" b="1" dirty="0" err="1"/>
              <a:t>Henoy</a:t>
            </a:r>
            <a:r>
              <a:rPr lang="en-GB" sz="7200" b="1" dirty="0"/>
              <a:t> </a:t>
            </a:r>
            <a:r>
              <a:rPr lang="en-GB" sz="7200" b="1" dirty="0" err="1"/>
              <a:t>izany</a:t>
            </a:r>
            <a:r>
              <a:rPr lang="en-GB" sz="7200" b="1" dirty="0"/>
              <a:t> </a:t>
            </a:r>
            <a:r>
              <a:rPr lang="en-GB" sz="7200" b="1" dirty="0" err="1"/>
              <a:t>hira</a:t>
            </a:r>
            <a:r>
              <a:rPr lang="en-GB" sz="7200" b="1" dirty="0"/>
              <a:t> </a:t>
            </a:r>
            <a:r>
              <a:rPr lang="en-GB" sz="7200" b="1" dirty="0" err="1"/>
              <a:t>vao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Erý</a:t>
            </a:r>
            <a:r>
              <a:rPr lang="en-GB" sz="7200" b="1" dirty="0" smtClean="0"/>
              <a:t> </a:t>
            </a:r>
            <a:r>
              <a:rPr lang="en-GB" sz="7200" b="1" dirty="0"/>
              <a:t>an-</a:t>
            </a:r>
            <a:r>
              <a:rPr lang="en-GB" sz="7200" b="1" dirty="0" err="1"/>
              <a:t>danitra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teraka</a:t>
            </a:r>
            <a:r>
              <a:rPr lang="en-GB" sz="7200" b="1" dirty="0"/>
              <a:t> </a:t>
            </a:r>
            <a:r>
              <a:rPr lang="en-GB" sz="7200" b="1" dirty="0" err="1"/>
              <a:t>Jesosinao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Ka</a:t>
            </a:r>
            <a:r>
              <a:rPr lang="en-GB" sz="7200" b="1" dirty="0" smtClean="0"/>
              <a:t> </a:t>
            </a:r>
            <a:r>
              <a:rPr lang="en-GB" sz="7200" b="1" dirty="0" err="1"/>
              <a:t>mahafinaritra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98309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67849"/>
            <a:ext cx="9144000" cy="1135949"/>
          </a:xfrm>
        </p:spPr>
        <p:txBody>
          <a:bodyPr>
            <a:noAutofit/>
          </a:bodyPr>
          <a:lstStyle/>
          <a:p>
            <a:r>
              <a:rPr lang="en-GB" sz="7200" b="1" dirty="0"/>
              <a:t>2 </a:t>
            </a:r>
            <a:r>
              <a:rPr lang="en-GB" sz="7200" b="1" dirty="0" err="1"/>
              <a:t>Ianaronao</a:t>
            </a:r>
            <a:r>
              <a:rPr lang="en-GB" sz="7200" b="1" dirty="0"/>
              <a:t> </a:t>
            </a:r>
            <a:r>
              <a:rPr lang="en-GB" sz="7200" b="1" dirty="0" err="1"/>
              <a:t>matetika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fitiavany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sambatra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tretrika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Izay</a:t>
            </a:r>
            <a:r>
              <a:rPr lang="en-GB" sz="7200" b="1" dirty="0" smtClean="0"/>
              <a:t> </a:t>
            </a:r>
            <a:r>
              <a:rPr lang="en-GB" sz="7200" b="1" dirty="0" err="1"/>
              <a:t>sakaizany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48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67849"/>
            <a:ext cx="9144000" cy="1135949"/>
          </a:xfrm>
        </p:spPr>
        <p:txBody>
          <a:bodyPr>
            <a:noAutofit/>
          </a:bodyPr>
          <a:lstStyle/>
          <a:p>
            <a:r>
              <a:rPr lang="en-GB" sz="7200" b="1" dirty="0"/>
              <a:t>3 </a:t>
            </a:r>
            <a:r>
              <a:rPr lang="en-GB" sz="7200" b="1" dirty="0" err="1"/>
              <a:t>Atero</a:t>
            </a:r>
            <a:r>
              <a:rPr lang="en-GB" sz="7200" b="1" dirty="0"/>
              <a:t> </a:t>
            </a:r>
            <a:r>
              <a:rPr lang="en-GB" sz="7200" b="1" dirty="0" err="1"/>
              <a:t>zava-manitra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Sy</a:t>
            </a:r>
            <a:r>
              <a:rPr lang="en-GB" sz="7200" b="1" dirty="0" smtClean="0"/>
              <a:t> </a:t>
            </a:r>
            <a:r>
              <a:rPr lang="en-GB" sz="7200" b="1" dirty="0" err="1"/>
              <a:t>volamenam-po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000" b="1" dirty="0" err="1" smtClean="0"/>
              <a:t>Ilay</a:t>
            </a:r>
            <a:r>
              <a:rPr lang="en-GB" sz="7000" b="1" dirty="0" smtClean="0"/>
              <a:t> </a:t>
            </a:r>
            <a:r>
              <a:rPr lang="en-GB" sz="7000" b="1" dirty="0" err="1"/>
              <a:t>Mpanjakan-danitra</a:t>
            </a:r>
            <a:r>
              <a:rPr lang="en-GB" sz="7000" b="1" dirty="0"/>
              <a:t>,</a:t>
            </a:r>
            <a:r>
              <a:rPr lang="fr-FR" sz="7000" b="1" dirty="0" smtClean="0">
                <a:effectLst/>
              </a:rPr>
              <a:t/>
            </a:r>
            <a:br>
              <a:rPr lang="fr-FR" sz="7000" b="1" dirty="0" smtClean="0">
                <a:effectLst/>
              </a:rPr>
            </a:br>
            <a:r>
              <a:rPr lang="en-GB" sz="7200" b="1" dirty="0" err="1" smtClean="0"/>
              <a:t>Mpanjakantsika</a:t>
            </a:r>
            <a:r>
              <a:rPr lang="en-GB" sz="7200" b="1" dirty="0" smtClean="0"/>
              <a:t> </a:t>
            </a:r>
            <a:r>
              <a:rPr lang="en-GB" sz="7200" b="1" dirty="0" err="1"/>
              <a:t>koa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382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67849"/>
            <a:ext cx="9144000" cy="1135949"/>
          </a:xfrm>
        </p:spPr>
        <p:txBody>
          <a:bodyPr>
            <a:noAutofit/>
          </a:bodyPr>
          <a:lstStyle/>
          <a:p>
            <a:r>
              <a:rPr lang="en-GB" sz="8000" b="1" dirty="0"/>
              <a:t>4 </a:t>
            </a:r>
            <a:r>
              <a:rPr lang="en-GB" sz="8000" b="1" dirty="0" err="1"/>
              <a:t>Valio</a:t>
            </a:r>
            <a:r>
              <a:rPr lang="en-GB" sz="8000" b="1" dirty="0"/>
              <a:t> </a:t>
            </a:r>
            <a:r>
              <a:rPr lang="en-GB" sz="8000" b="1" dirty="0" err="1"/>
              <a:t>fitiavana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i="1" dirty="0" err="1" smtClean="0"/>
              <a:t>I</a:t>
            </a:r>
            <a:r>
              <a:rPr lang="en-GB" sz="8000" b="1" dirty="0" err="1" smtClean="0"/>
              <a:t>lay</a:t>
            </a:r>
            <a:r>
              <a:rPr lang="en-GB" sz="8000" b="1" dirty="0" smtClean="0"/>
              <a:t> </a:t>
            </a:r>
            <a:r>
              <a:rPr lang="en-GB" sz="8000" b="1" dirty="0" err="1"/>
              <a:t>Zoky</a:t>
            </a:r>
            <a:r>
              <a:rPr lang="en-GB" sz="8000" b="1" dirty="0"/>
              <a:t> </a:t>
            </a:r>
            <a:r>
              <a:rPr lang="en-GB" sz="8000" b="1" dirty="0" err="1"/>
              <a:t>ti</a:t>
            </a:r>
            <a:r>
              <a:rPr lang="en-GB" sz="8000" b="1" i="1" dirty="0" err="1"/>
              <a:t>a</a:t>
            </a:r>
            <a:r>
              <a:rPr lang="en-GB" sz="8000" b="1" dirty="0"/>
              <a:t>  </a:t>
            </a:r>
            <a:r>
              <a:rPr lang="en-GB" sz="8000" b="1" dirty="0" err="1"/>
              <a:t>anao</a:t>
            </a:r>
            <a:r>
              <a:rPr lang="en-GB" sz="8000" b="1" dirty="0"/>
              <a:t>,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Ateronao</a:t>
            </a:r>
            <a:r>
              <a:rPr lang="en-GB" sz="8000" b="1" dirty="0" smtClean="0"/>
              <a:t> </a:t>
            </a:r>
            <a:r>
              <a:rPr lang="en-GB" sz="8000" b="1" dirty="0" err="1"/>
              <a:t>fisaorana</a:t>
            </a:r>
            <a:r>
              <a:rPr lang="en-GB" sz="8000" b="1" dirty="0"/>
              <a:t>,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Derao</a:t>
            </a:r>
            <a:r>
              <a:rPr lang="en-GB" sz="8000" b="1" dirty="0" smtClean="0"/>
              <a:t> </a:t>
            </a:r>
            <a:r>
              <a:rPr lang="en-GB" sz="8000" b="1" dirty="0" err="1"/>
              <a:t>fa</a:t>
            </a:r>
            <a:r>
              <a:rPr lang="en-GB" sz="8000" b="1" dirty="0"/>
              <a:t> </a:t>
            </a:r>
            <a:r>
              <a:rPr lang="en-GB" sz="8000" b="1" dirty="0" err="1"/>
              <a:t>Tomponao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82662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796</vt:lpstr>
      <vt:lpstr>1 Henoy izany hira vao Erý an-danitra, Fa teraka Jesosinao, Ka mahafinaritra.</vt:lpstr>
      <vt:lpstr>2 Ianaronao matetika Ny fitiavany, Fa sambatra sy tretrika Izay sakaizany.</vt:lpstr>
      <vt:lpstr>3 Atero zava-manitra Sy volamenam-po Ilay Mpanjakan-danitra, Mpanjakantsika koa.</vt:lpstr>
      <vt:lpstr>4 Valio fitiavana Ilay Zoky tia  anao, Ateronao fisaorana, Derao fa Tomponao.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796</dc:title>
  <dc:creator>SONO</dc:creator>
  <cp:lastModifiedBy>SONO</cp:lastModifiedBy>
  <cp:revision>1</cp:revision>
  <dcterms:created xsi:type="dcterms:W3CDTF">2014-10-03T07:21:22Z</dcterms:created>
  <dcterms:modified xsi:type="dcterms:W3CDTF">2014-10-03T07:24:57Z</dcterms:modified>
</cp:coreProperties>
</file>