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1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24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6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52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34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79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87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0FD7-217C-4D75-A907-45E3FD0F9D6B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8874-7B4B-4CCD-9A17-EB714C60F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81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797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1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dirty="0"/>
              <a:t>1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err="1"/>
              <a:t>Zaza</a:t>
            </a:r>
            <a:r>
              <a:rPr lang="en-GB" sz="7200" b="1" dirty="0"/>
              <a:t> </a:t>
            </a:r>
            <a:r>
              <a:rPr lang="en-GB" sz="7200" b="1" dirty="0" err="1"/>
              <a:t>masina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Mitsaoka</a:t>
            </a:r>
            <a:r>
              <a:rPr lang="en-GB" sz="7200" b="1" dirty="0" smtClean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Atolotray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hasina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tena</a:t>
            </a:r>
            <a:r>
              <a:rPr lang="en-GB" sz="7200" b="1" dirty="0"/>
              <a:t> </a:t>
            </a:r>
            <a:r>
              <a:rPr lang="en-GB" sz="7200" b="1" dirty="0" err="1"/>
              <a:t>kelinay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77334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081943"/>
          </a:xfrm>
        </p:spPr>
        <p:txBody>
          <a:bodyPr>
            <a:noAutofit/>
          </a:bodyPr>
          <a:lstStyle/>
          <a:p>
            <a:r>
              <a:rPr lang="en-GB" sz="6600" b="1" dirty="0"/>
              <a:t>2 </a:t>
            </a:r>
            <a:r>
              <a:rPr lang="en-GB" sz="6600" b="1" dirty="0" err="1"/>
              <a:t>Mihoby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Mihaona</a:t>
            </a:r>
            <a:r>
              <a:rPr lang="en-GB" sz="6600" b="1" dirty="0" smtClean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Zanak’Andriamanitray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toa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560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2357" y="1936034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dirty="0"/>
              <a:t>3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zavatra</a:t>
            </a:r>
            <a:r>
              <a:rPr lang="en-GB" sz="7200" b="1" dirty="0"/>
              <a:t> </a:t>
            </a:r>
            <a:r>
              <a:rPr lang="en-GB" sz="7200" b="1" dirty="0" err="1"/>
              <a:t>anananay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Dia</a:t>
            </a:r>
            <a:r>
              <a:rPr lang="en-GB" sz="7200" b="1" dirty="0" smtClean="0"/>
              <a:t> </a:t>
            </a:r>
            <a:r>
              <a:rPr lang="en-GB" sz="7200" b="1" dirty="0" err="1"/>
              <a:t>aoka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tena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fanahinay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hasoavinao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266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2357" y="1936034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dirty="0"/>
              <a:t>4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lanitra</a:t>
            </a:r>
            <a:r>
              <a:rPr lang="en-GB" sz="7200" b="1" dirty="0"/>
              <a:t> </a:t>
            </a:r>
            <a:r>
              <a:rPr lang="en-GB" sz="7200" b="1" dirty="0" err="1"/>
              <a:t>nafoinao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Nilaozanao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Ray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6800" b="1" dirty="0" err="1" smtClean="0"/>
              <a:t>Mba</a:t>
            </a:r>
            <a:r>
              <a:rPr lang="en-GB" sz="6800" b="1" dirty="0" smtClean="0"/>
              <a:t> </a:t>
            </a:r>
            <a:r>
              <a:rPr lang="en-GB" sz="6800" b="1" dirty="0" err="1"/>
              <a:t>hanavao</a:t>
            </a:r>
            <a:r>
              <a:rPr lang="en-GB" sz="6800" b="1" dirty="0"/>
              <a:t> </a:t>
            </a:r>
            <a:r>
              <a:rPr lang="en-GB" sz="6800" b="1" dirty="0" err="1"/>
              <a:t>ny</a:t>
            </a:r>
            <a:r>
              <a:rPr lang="en-GB" sz="6800" b="1" dirty="0"/>
              <a:t> </a:t>
            </a:r>
            <a:r>
              <a:rPr lang="en-GB" sz="6800" b="1" dirty="0" err="1"/>
              <a:t>olonao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velona</a:t>
            </a:r>
            <a:r>
              <a:rPr lang="en-GB" sz="7200" b="1" dirty="0"/>
              <a:t> </a:t>
            </a:r>
            <a:r>
              <a:rPr lang="en-GB" sz="7200" b="1" dirty="0" err="1"/>
              <a:t>indray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386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797</vt:lpstr>
      <vt:lpstr>1 Ry Jeso Zaza masina, Mitsaoka Anao izahay, Atolotray ho hasina Ny tena kelinay.</vt:lpstr>
      <vt:lpstr>2 Mihoby ny fanahinay Mihaona aminao ; Ry Zanak’Andriamanitray, Tsy misy toa Anao.</vt:lpstr>
      <vt:lpstr>3 Ny zavatra anananay Dia aoka ho Anao, Ny tena sy fanahinay Mba hasoavinao.</vt:lpstr>
      <vt:lpstr>4 Ny lanitra nafoinao, Nilaozanao ny Ray Mba hanavao ny olonao Ho velona indray.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797</dc:title>
  <dc:creator>SONO</dc:creator>
  <cp:lastModifiedBy>SONO</cp:lastModifiedBy>
  <cp:revision>1</cp:revision>
  <dcterms:created xsi:type="dcterms:W3CDTF">2014-10-03T07:16:01Z</dcterms:created>
  <dcterms:modified xsi:type="dcterms:W3CDTF">2014-10-03T07:21:20Z</dcterms:modified>
</cp:coreProperties>
</file>