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8D66B-E253-4525-B5B0-B9EDA3966323}" type="datetimeFigureOut">
              <a:rPr lang="fr-FR" smtClean="0"/>
              <a:t>18/02/2018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FB5F3-CADF-4290-B6E6-04B8CB66649F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1660916"/>
            <a:ext cx="8229600" cy="857250"/>
          </a:xfrm>
        </p:spPr>
        <p:txBody>
          <a:bodyPr>
            <a:noAutofit/>
          </a:bodyPr>
          <a:lstStyle/>
          <a:p>
            <a:r>
              <a:rPr lang="es-ES" sz="19900" b="1" dirty="0"/>
              <a:t>8</a:t>
            </a:r>
            <a:endParaRPr lang="fr-FR" sz="199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3236133"/>
            <a:ext cx="8229600" cy="67508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s-ES" sz="6600" b="1" i="1" dirty="0" err="1" smtClean="0"/>
              <a:t>Dera</a:t>
            </a:r>
            <a:r>
              <a:rPr lang="es-ES" sz="6600" b="1" i="1" dirty="0" smtClean="0"/>
              <a:t>, laza, </a:t>
            </a:r>
            <a:r>
              <a:rPr lang="es-ES" sz="6600" b="1" i="1" dirty="0" err="1" smtClean="0"/>
              <a:t>hery</a:t>
            </a:r>
            <a:r>
              <a:rPr lang="es-ES" sz="6600" b="1" i="1" dirty="0" smtClean="0"/>
              <a:t>, </a:t>
            </a:r>
            <a:r>
              <a:rPr lang="es-ES" sz="6600" b="1" i="1" dirty="0" err="1" smtClean="0"/>
              <a:t>haja</a:t>
            </a:r>
            <a:r>
              <a:rPr lang="es-ES" sz="6600" b="1" i="1" dirty="0" smtClean="0"/>
              <a:t>, Ho </a:t>
            </a:r>
            <a:r>
              <a:rPr lang="es-ES" sz="6600" b="1" i="1" dirty="0" err="1" smtClean="0"/>
              <a:t>an’Andriamanitra</a:t>
            </a:r>
            <a:endParaRPr lang="fr-FR" sz="66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s-ES" sz="6000" b="1" dirty="0" smtClean="0"/>
              <a:t>1) </a:t>
            </a:r>
            <a:r>
              <a:rPr lang="es-ES" sz="6000" b="1" dirty="0" err="1"/>
              <a:t>Dera</a:t>
            </a:r>
            <a:r>
              <a:rPr lang="es-ES" sz="6000" b="1" dirty="0"/>
              <a:t>, laza, </a:t>
            </a:r>
            <a:r>
              <a:rPr lang="es-ES" sz="6000" b="1" dirty="0" err="1"/>
              <a:t>hery</a:t>
            </a:r>
            <a:r>
              <a:rPr lang="es-ES" sz="6000" b="1" dirty="0"/>
              <a:t>, </a:t>
            </a:r>
            <a:r>
              <a:rPr lang="es-ES" sz="6000" b="1" dirty="0" err="1"/>
              <a:t>haja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    Ho </a:t>
            </a:r>
            <a:r>
              <a:rPr lang="es-ES" sz="6000" b="1" dirty="0" err="1"/>
              <a:t>an’Andriamanitra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</a:t>
            </a:r>
            <a:r>
              <a:rPr lang="es-ES" sz="6000" b="1" dirty="0" err="1"/>
              <a:t>Tompon’aina</a:t>
            </a:r>
            <a:r>
              <a:rPr lang="es-ES" sz="6000" b="1" dirty="0"/>
              <a:t>, </a:t>
            </a:r>
            <a:r>
              <a:rPr lang="es-ES" sz="6000" b="1" dirty="0" err="1"/>
              <a:t>Zanahary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Rain’ny</a:t>
            </a:r>
            <a:r>
              <a:rPr lang="es-ES" sz="6000" b="1" dirty="0"/>
              <a:t> </a:t>
            </a:r>
            <a:r>
              <a:rPr lang="es-ES" sz="6000" b="1" dirty="0" err="1"/>
              <a:t>voninahitrao</a:t>
            </a:r>
            <a:r>
              <a:rPr lang="es-ES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s-ES" sz="6600" b="1" dirty="0" err="1"/>
              <a:t>Izy</a:t>
            </a:r>
            <a:r>
              <a:rPr lang="es-ES" sz="6600" b="1" dirty="0"/>
              <a:t> no </a:t>
            </a:r>
            <a:r>
              <a:rPr lang="es-ES" sz="6600" b="1" dirty="0" err="1"/>
              <a:t>Mpanao</a:t>
            </a:r>
            <a:r>
              <a:rPr lang="es-ES" sz="6600" b="1" dirty="0"/>
              <a:t> </a:t>
            </a:r>
            <a:r>
              <a:rPr lang="es-ES" sz="6600" b="1" dirty="0" err="1"/>
              <a:t>antsika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 </a:t>
            </a:r>
            <a:r>
              <a:rPr lang="es-ES" sz="6600" b="1" dirty="0" err="1"/>
              <a:t>Sady</a:t>
            </a:r>
            <a:r>
              <a:rPr lang="es-ES" sz="6600" b="1" dirty="0"/>
              <a:t> </a:t>
            </a:r>
            <a:r>
              <a:rPr lang="es-ES" sz="6600" b="1" dirty="0" err="1"/>
              <a:t>ivelomana</a:t>
            </a:r>
            <a:r>
              <a:rPr lang="es-ES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Fototr’aina</a:t>
            </a:r>
            <a:r>
              <a:rPr lang="es-ES" sz="6600" b="1" dirty="0"/>
              <a:t>, foto-</a:t>
            </a:r>
            <a:r>
              <a:rPr lang="es-ES" sz="6600" b="1" dirty="0" err="1"/>
              <a:t>tsoa</a:t>
            </a:r>
            <a:r>
              <a:rPr lang="es-ES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  </a:t>
            </a:r>
            <a:r>
              <a:rPr lang="es-ES" sz="6600" b="1" dirty="0" err="1"/>
              <a:t>Izy</a:t>
            </a:r>
            <a:r>
              <a:rPr lang="es-ES" sz="6600" b="1" dirty="0"/>
              <a:t> </a:t>
            </a:r>
            <a:r>
              <a:rPr lang="es-ES" sz="6600" b="1" dirty="0" err="1"/>
              <a:t>ivavahana</a:t>
            </a:r>
            <a:r>
              <a:rPr lang="es-ES" sz="6600" b="1" dirty="0"/>
              <a:t> :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89346"/>
            <a:ext cx="7772400" cy="4018388"/>
          </a:xfrm>
        </p:spPr>
        <p:txBody>
          <a:bodyPr>
            <a:noAutofit/>
          </a:bodyPr>
          <a:lstStyle/>
          <a:p>
            <a:r>
              <a:rPr lang="es-ES" sz="7200" b="1" dirty="0" err="1"/>
              <a:t>Hihira</a:t>
            </a:r>
            <a:r>
              <a:rPr lang="es-ES" sz="7200" b="1" dirty="0"/>
              <a:t> </a:t>
            </a:r>
            <a:r>
              <a:rPr lang="es-ES" sz="7200" b="1" dirty="0" err="1"/>
              <a:t>isika</a:t>
            </a:r>
            <a:r>
              <a:rPr lang="es-ES" sz="7200" b="1" dirty="0"/>
              <a:t> </a:t>
            </a:r>
            <a:r>
              <a:rPr lang="es-ES" sz="7200" b="1" dirty="0" err="1"/>
              <a:t>hoe</a:t>
            </a:r>
            <a:r>
              <a:rPr lang="es-ES" sz="7200" b="1" dirty="0"/>
              <a:t> :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 err="1" smtClean="0"/>
              <a:t>Haleloia</a:t>
            </a:r>
            <a:r>
              <a:rPr lang="es-ES" sz="7200" b="1" dirty="0" smtClean="0"/>
              <a:t> </a:t>
            </a:r>
            <a:r>
              <a:rPr lang="es-ES" sz="7200" b="1" dirty="0"/>
              <a:t>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 err="1" smtClean="0"/>
              <a:t>Dera</a:t>
            </a:r>
            <a:r>
              <a:rPr lang="es-ES" sz="7200" b="1" dirty="0" smtClean="0"/>
              <a:t> </a:t>
            </a:r>
            <a:r>
              <a:rPr lang="es-ES" sz="7200" b="1" dirty="0" err="1"/>
              <a:t>ho</a:t>
            </a:r>
            <a:r>
              <a:rPr lang="es-ES" sz="7200" b="1" dirty="0"/>
              <a:t> </a:t>
            </a:r>
            <a:r>
              <a:rPr lang="es-ES" sz="7200" b="1" dirty="0" err="1"/>
              <a:t>an’Andriamanitra</a:t>
            </a:r>
            <a:endParaRPr lang="fr-FR" sz="72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 rot="19070153">
            <a:off x="0" y="387305"/>
            <a:ext cx="2357422" cy="1178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</a:t>
            </a:r>
            <a:r>
              <a:rPr lang="fr-FR" sz="7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</a:t>
            </a:r>
            <a:endParaRPr kumimoji="0" lang="fr-FR" sz="7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s-ES" sz="6000" b="1" dirty="0" smtClean="0"/>
              <a:t>2) </a:t>
            </a:r>
            <a:r>
              <a:rPr lang="es-ES" sz="6000" b="1" dirty="0" err="1"/>
              <a:t>Ray</a:t>
            </a:r>
            <a:r>
              <a:rPr lang="es-ES" sz="6000" b="1" dirty="0"/>
              <a:t> </a:t>
            </a:r>
            <a:r>
              <a:rPr lang="es-ES" sz="6000" b="1" dirty="0" err="1"/>
              <a:t>tsy</a:t>
            </a:r>
            <a:r>
              <a:rPr lang="es-ES" sz="6000" b="1" dirty="0"/>
              <a:t> </a:t>
            </a:r>
            <a:r>
              <a:rPr lang="es-ES" sz="6000" b="1" dirty="0" err="1"/>
              <a:t>toha</a:t>
            </a:r>
            <a:r>
              <a:rPr lang="es-ES" sz="6000" b="1" dirty="0"/>
              <a:t>, </a:t>
            </a:r>
            <a:r>
              <a:rPr lang="es-ES" sz="6000" b="1" dirty="0" err="1"/>
              <a:t>tsy</a:t>
            </a:r>
            <a:r>
              <a:rPr lang="es-ES" sz="6000" b="1" dirty="0"/>
              <a:t> </a:t>
            </a:r>
            <a:r>
              <a:rPr lang="es-ES" sz="6000" b="1" dirty="0" err="1"/>
              <a:t>miova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Tia</a:t>
            </a:r>
            <a:r>
              <a:rPr lang="es-ES" sz="6000" b="1" dirty="0"/>
              <a:t> </a:t>
            </a:r>
            <a:r>
              <a:rPr lang="es-ES" sz="6000" b="1" dirty="0" err="1"/>
              <a:t>sy</a:t>
            </a:r>
            <a:r>
              <a:rPr lang="es-ES" sz="6000" b="1" dirty="0"/>
              <a:t> </a:t>
            </a:r>
            <a:r>
              <a:rPr lang="es-ES" sz="6000" b="1" dirty="0" err="1"/>
              <a:t>mamindra</a:t>
            </a:r>
            <a:r>
              <a:rPr lang="es-ES" sz="6000" b="1" dirty="0"/>
              <a:t> </a:t>
            </a:r>
            <a:r>
              <a:rPr lang="es-ES" sz="6000" b="1" dirty="0" err="1"/>
              <a:t>fo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</a:t>
            </a:r>
            <a:r>
              <a:rPr lang="es-ES" sz="6000" b="1" dirty="0" err="1"/>
              <a:t>Mahasoa</a:t>
            </a:r>
            <a:r>
              <a:rPr lang="es-ES" sz="6000" b="1" dirty="0"/>
              <a:t> </a:t>
            </a:r>
            <a:r>
              <a:rPr lang="es-ES" sz="6000" b="1" dirty="0" err="1"/>
              <a:t>isan’andro</a:t>
            </a:r>
            <a:r>
              <a:rPr lang="es-ES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s-ES" sz="6000" b="1" dirty="0"/>
              <a:t>    </a:t>
            </a:r>
            <a:r>
              <a:rPr lang="es-ES" sz="6000" b="1" dirty="0" err="1"/>
              <a:t>Izy</a:t>
            </a:r>
            <a:r>
              <a:rPr lang="es-ES" sz="6000" b="1" dirty="0"/>
              <a:t> no </a:t>
            </a:r>
            <a:r>
              <a:rPr lang="es-ES" sz="6000" b="1" dirty="0" err="1"/>
              <a:t>isaorana</a:t>
            </a:r>
            <a:r>
              <a:rPr lang="es-ES" sz="6000" b="1" dirty="0"/>
              <a:t> ;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s-ES" sz="6600" b="1" dirty="0" err="1"/>
              <a:t>Vatolampy</a:t>
            </a:r>
            <a:r>
              <a:rPr lang="es-ES" sz="6600" b="1" dirty="0"/>
              <a:t> </a:t>
            </a:r>
            <a:r>
              <a:rPr lang="es-ES" sz="6600" b="1" dirty="0" err="1"/>
              <a:t>tsy</a:t>
            </a:r>
            <a:r>
              <a:rPr lang="es-ES" sz="6600" b="1" dirty="0"/>
              <a:t> </a:t>
            </a:r>
            <a:r>
              <a:rPr lang="es-ES" sz="6600" b="1" dirty="0" err="1"/>
              <a:t>mifindra</a:t>
            </a:r>
            <a:r>
              <a:rPr lang="es-ES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 </a:t>
            </a:r>
            <a:r>
              <a:rPr lang="es-ES" sz="6600" b="1" dirty="0" err="1"/>
              <a:t>Tokin’ny</a:t>
            </a:r>
            <a:r>
              <a:rPr lang="es-ES" sz="6600" b="1" dirty="0"/>
              <a:t> </a:t>
            </a:r>
            <a:r>
              <a:rPr lang="es-ES" sz="6600" b="1" dirty="0" err="1"/>
              <a:t>olombelona</a:t>
            </a:r>
            <a:r>
              <a:rPr lang="es-ES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</a:t>
            </a:r>
            <a:r>
              <a:rPr lang="es-ES" sz="6600" b="1" dirty="0" err="1"/>
              <a:t>Fiarova-mahavonjy</a:t>
            </a:r>
            <a:r>
              <a:rPr lang="es-ES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s-ES" sz="6600" b="1" dirty="0"/>
              <a:t>    </a:t>
            </a:r>
            <a:r>
              <a:rPr lang="es-ES" sz="6600" b="1" dirty="0" err="1"/>
              <a:t>Izy</a:t>
            </a:r>
            <a:r>
              <a:rPr lang="es-ES" sz="6600" b="1" dirty="0"/>
              <a:t> </a:t>
            </a:r>
            <a:r>
              <a:rPr lang="es-ES" sz="6600" b="1" dirty="0" err="1"/>
              <a:t>itokianay</a:t>
            </a:r>
            <a:r>
              <a:rPr lang="es-ES" sz="6600" b="1" dirty="0"/>
              <a:t> :</a:t>
            </a:r>
            <a:endParaRPr lang="fr-FR" sz="6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589346"/>
            <a:ext cx="7772400" cy="4018388"/>
          </a:xfrm>
        </p:spPr>
        <p:txBody>
          <a:bodyPr>
            <a:noAutofit/>
          </a:bodyPr>
          <a:lstStyle/>
          <a:p>
            <a:r>
              <a:rPr lang="es-ES" sz="7200" b="1" dirty="0" err="1"/>
              <a:t>Hihira</a:t>
            </a:r>
            <a:r>
              <a:rPr lang="es-ES" sz="7200" b="1" dirty="0"/>
              <a:t> </a:t>
            </a:r>
            <a:r>
              <a:rPr lang="es-ES" sz="7200" b="1" dirty="0" err="1"/>
              <a:t>isika</a:t>
            </a:r>
            <a:r>
              <a:rPr lang="es-ES" sz="7200" b="1" dirty="0"/>
              <a:t> </a:t>
            </a:r>
            <a:r>
              <a:rPr lang="es-ES" sz="7200" b="1" dirty="0" err="1"/>
              <a:t>hoe</a:t>
            </a:r>
            <a:r>
              <a:rPr lang="es-ES" sz="7200" b="1" dirty="0"/>
              <a:t> :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 err="1" smtClean="0"/>
              <a:t>Haleloia</a:t>
            </a:r>
            <a:r>
              <a:rPr lang="es-ES" sz="7200" b="1" dirty="0" smtClean="0"/>
              <a:t> </a:t>
            </a:r>
            <a:r>
              <a:rPr lang="es-ES" sz="7200" b="1" dirty="0"/>
              <a:t>!</a:t>
            </a:r>
            <a:r>
              <a:rPr lang="fr-FR" sz="7200" b="1" dirty="0"/>
              <a:t/>
            </a:r>
            <a:br>
              <a:rPr lang="fr-FR" sz="7200" b="1" dirty="0"/>
            </a:br>
            <a:r>
              <a:rPr lang="es-ES" sz="7200" b="1" dirty="0" err="1" smtClean="0"/>
              <a:t>Dera</a:t>
            </a:r>
            <a:r>
              <a:rPr lang="es-ES" sz="7200" b="1" dirty="0" smtClean="0"/>
              <a:t> </a:t>
            </a:r>
            <a:r>
              <a:rPr lang="es-ES" sz="7200" b="1" dirty="0" err="1"/>
              <a:t>ho</a:t>
            </a:r>
            <a:r>
              <a:rPr lang="es-ES" sz="7200" b="1" dirty="0"/>
              <a:t> </a:t>
            </a:r>
            <a:r>
              <a:rPr lang="es-ES" sz="7200" b="1" dirty="0" err="1"/>
              <a:t>an’Andriamanitra</a:t>
            </a:r>
            <a:endParaRPr lang="fr-FR" sz="7200" b="1" dirty="0"/>
          </a:p>
        </p:txBody>
      </p:sp>
      <p:sp>
        <p:nvSpPr>
          <p:cNvPr id="3" name="Titre 1"/>
          <p:cNvSpPr txBox="1">
            <a:spLocks/>
          </p:cNvSpPr>
          <p:nvPr/>
        </p:nvSpPr>
        <p:spPr>
          <a:xfrm rot="19070153">
            <a:off x="0" y="387305"/>
            <a:ext cx="2357422" cy="1178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</a:t>
            </a:r>
            <a:r>
              <a:rPr lang="fr-FR" sz="7200" b="1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:</a:t>
            </a:r>
            <a:endParaRPr kumimoji="0" lang="fr-FR" sz="72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50</Words>
  <Application>Microsoft Office PowerPoint</Application>
  <PresentationFormat>Affichage à l'écran (16:9)</PresentationFormat>
  <Paragraphs>10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8</vt:lpstr>
      <vt:lpstr>1) Dera, laza, hery, haja,         Ho an’Andriamanitra    Tompon’aina, Zanahary,     Rain’ny voninahitrao.</vt:lpstr>
      <vt:lpstr>Izy no Mpanao antsika     Sady ivelomana ;    Fototr’aina, foto-tsoa,      Izy ivavahana :</vt:lpstr>
      <vt:lpstr>Hihira isika hoe : Haleloia ! Dera ho an’Andriamanitra</vt:lpstr>
      <vt:lpstr>2) Ray tsy toha, tsy miova,     Tia sy mamindra fo,    Mahasoa isan’andro,     Izy no isaorana ;</vt:lpstr>
      <vt:lpstr>Vatolampy tsy mifindra,     Tokin’ny olombelona ;    Fiarova-mahavonjy,     Izy itokianay :</vt:lpstr>
      <vt:lpstr>Hihira isika hoe : Haleloia ! Dera ho an’Andriamanitra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</dc:title>
  <dc:creator>Pano</dc:creator>
  <cp:lastModifiedBy>Autre Utilisateurs</cp:lastModifiedBy>
  <cp:revision>4</cp:revision>
  <dcterms:created xsi:type="dcterms:W3CDTF">2013-02-10T18:52:52Z</dcterms:created>
  <dcterms:modified xsi:type="dcterms:W3CDTF">2018-02-18T06:43:20Z</dcterms:modified>
</cp:coreProperties>
</file>