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FE72-28D1-47FC-BA6F-A07D537C5DF8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CDE9-A12A-430F-9F09-2BA6197E67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FE72-28D1-47FC-BA6F-A07D537C5DF8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CDE9-A12A-430F-9F09-2BA6197E67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FE72-28D1-47FC-BA6F-A07D537C5DF8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CDE9-A12A-430F-9F09-2BA6197E67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FE72-28D1-47FC-BA6F-A07D537C5DF8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CDE9-A12A-430F-9F09-2BA6197E67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FE72-28D1-47FC-BA6F-A07D537C5DF8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CDE9-A12A-430F-9F09-2BA6197E67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FE72-28D1-47FC-BA6F-A07D537C5DF8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CDE9-A12A-430F-9F09-2BA6197E67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FE72-28D1-47FC-BA6F-A07D537C5DF8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CDE9-A12A-430F-9F09-2BA6197E67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FE72-28D1-47FC-BA6F-A07D537C5DF8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CDE9-A12A-430F-9F09-2BA6197E67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FE72-28D1-47FC-BA6F-A07D537C5DF8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CDE9-A12A-430F-9F09-2BA6197E67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FE72-28D1-47FC-BA6F-A07D537C5DF8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CDE9-A12A-430F-9F09-2BA6197E67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FE72-28D1-47FC-BA6F-A07D537C5DF8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1CDE9-A12A-430F-9F09-2BA6197E670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0FE72-28D1-47FC-BA6F-A07D537C5DF8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1CDE9-A12A-430F-9F09-2BA6197E670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3900" b="1" dirty="0" smtClean="0"/>
              <a:t>80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73524"/>
            <a:ext cx="6400800" cy="1314450"/>
          </a:xfrm>
        </p:spPr>
        <p:txBody>
          <a:bodyPr/>
          <a:lstStyle/>
          <a:p>
            <a:r>
              <a:rPr lang="fr-FR" b="1" i="1" dirty="0" smtClean="0"/>
              <a:t>He, </a:t>
            </a:r>
            <a:r>
              <a:rPr lang="fr-FR" b="1" i="1" dirty="0" err="1" smtClean="0"/>
              <a:t>ny</a:t>
            </a:r>
            <a:r>
              <a:rPr lang="fr-FR" b="1" i="1" dirty="0" smtClean="0"/>
              <a:t> </a:t>
            </a:r>
            <a:r>
              <a:rPr lang="fr-FR" b="1" i="1" dirty="0" err="1" smtClean="0"/>
              <a:t>hoby</a:t>
            </a:r>
            <a:r>
              <a:rPr lang="fr-FR" b="1" i="1" dirty="0" smtClean="0"/>
              <a:t> </a:t>
            </a:r>
            <a:r>
              <a:rPr lang="fr-FR" b="1" i="1" dirty="0" err="1" smtClean="0"/>
              <a:t>ao</a:t>
            </a:r>
            <a:r>
              <a:rPr lang="fr-FR" b="1" i="1" dirty="0" smtClean="0"/>
              <a:t> an-</a:t>
            </a:r>
            <a:r>
              <a:rPr lang="fr-FR" b="1" i="1" dirty="0" err="1" smtClean="0"/>
              <a:t>danitra</a:t>
            </a:r>
            <a:endParaRPr lang="fr-FR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07654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1. </a:t>
            </a:r>
            <a:r>
              <a:rPr lang="en-GB" sz="5400" b="1" dirty="0"/>
              <a:t>He,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hoby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an-</a:t>
            </a:r>
            <a:r>
              <a:rPr lang="en-GB" sz="5400" b="1" dirty="0" err="1"/>
              <a:t>danitra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Mpamonjy</a:t>
            </a:r>
            <a:r>
              <a:rPr lang="en-GB" sz="5400" b="1" dirty="0"/>
              <a:t> re no </a:t>
            </a:r>
            <a:r>
              <a:rPr lang="en-GB" sz="5400" b="1" dirty="0" err="1"/>
              <a:t>teraka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Io no </a:t>
            </a:r>
            <a:r>
              <a:rPr lang="en-GB" sz="5400" b="1" dirty="0" err="1"/>
              <a:t>Zanak’Andriamanitra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</a:t>
            </a:r>
            <a:r>
              <a:rPr lang="en-GB" sz="5400" b="1" dirty="0" smtClean="0"/>
              <a:t>Lay </a:t>
            </a:r>
            <a:r>
              <a:rPr lang="en-GB" sz="5400" b="1" dirty="0" err="1"/>
              <a:t>Tanteraka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843558"/>
            <a:ext cx="9144000" cy="1998222"/>
          </a:xfrm>
        </p:spPr>
        <p:txBody>
          <a:bodyPr>
            <a:noAutofit/>
          </a:bodyPr>
          <a:lstStyle/>
          <a:p>
            <a:r>
              <a:rPr lang="en-GB" sz="5400" b="1" i="1" dirty="0" err="1">
                <a:solidFill>
                  <a:schemeClr val="tx1"/>
                </a:solidFill>
              </a:rPr>
              <a:t>Mifalia</a:t>
            </a:r>
            <a:r>
              <a:rPr lang="en-GB" sz="5400" b="1" i="1" dirty="0">
                <a:solidFill>
                  <a:schemeClr val="tx1"/>
                </a:solidFill>
              </a:rPr>
              <a:t>, </a:t>
            </a:r>
            <a:r>
              <a:rPr lang="en-GB" sz="5400" b="1" i="1" dirty="0" err="1">
                <a:solidFill>
                  <a:schemeClr val="tx1"/>
                </a:solidFill>
              </a:rPr>
              <a:t>mihobia</a:t>
            </a:r>
            <a:r>
              <a:rPr lang="en-GB" sz="5400" b="1" i="1" dirty="0">
                <a:solidFill>
                  <a:schemeClr val="tx1"/>
                </a:solidFill>
              </a:rPr>
              <a:t>,</a:t>
            </a:r>
            <a:endParaRPr lang="fr-FR" sz="5400" b="1" i="1" dirty="0">
              <a:solidFill>
                <a:schemeClr val="tx1"/>
              </a:solidFill>
            </a:endParaRPr>
          </a:p>
          <a:p>
            <a:r>
              <a:rPr lang="en-GB" sz="5400" b="1" i="1" dirty="0" err="1" smtClean="0">
                <a:solidFill>
                  <a:schemeClr val="tx1"/>
                </a:solidFill>
              </a:rPr>
              <a:t>Fa</a:t>
            </a:r>
            <a:r>
              <a:rPr lang="en-GB" sz="5400" b="1" i="1" dirty="0" smtClean="0">
                <a:solidFill>
                  <a:schemeClr val="tx1"/>
                </a:solidFill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</a:rPr>
              <a:t>tonga</a:t>
            </a:r>
            <a:r>
              <a:rPr lang="en-GB" sz="5400" b="1" i="1" dirty="0">
                <a:solidFill>
                  <a:schemeClr val="tx1"/>
                </a:solidFill>
              </a:rPr>
              <a:t> ho </a:t>
            </a:r>
            <a:r>
              <a:rPr lang="en-GB" sz="5400" b="1" i="1" dirty="0" err="1">
                <a:solidFill>
                  <a:schemeClr val="tx1"/>
                </a:solidFill>
              </a:rPr>
              <a:t>anao</a:t>
            </a:r>
            <a:r>
              <a:rPr lang="en-GB" sz="5400" b="1" i="1" dirty="0">
                <a:solidFill>
                  <a:schemeClr val="tx1"/>
                </a:solidFill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</a:rPr>
              <a:t>ny</a:t>
            </a:r>
            <a:r>
              <a:rPr lang="en-GB" sz="5400" b="1" i="1" dirty="0">
                <a:solidFill>
                  <a:schemeClr val="tx1"/>
                </a:solidFill>
              </a:rPr>
              <a:t> </a:t>
            </a:r>
            <a:r>
              <a:rPr lang="en-GB" sz="5400" b="1" i="1" dirty="0" err="1" smtClean="0">
                <a:solidFill>
                  <a:schemeClr val="tx1"/>
                </a:solidFill>
              </a:rPr>
              <a:t>Tompo</a:t>
            </a:r>
            <a:r>
              <a:rPr lang="en-GB" sz="5400" b="1" i="1" dirty="0" smtClean="0">
                <a:solidFill>
                  <a:schemeClr val="tx1"/>
                </a:solidFill>
              </a:rPr>
              <a:t> </a:t>
            </a:r>
            <a:r>
              <a:rPr lang="en-GB" sz="5400" b="1" i="1" dirty="0" err="1" smtClean="0">
                <a:solidFill>
                  <a:schemeClr val="tx1"/>
                </a:solidFill>
              </a:rPr>
              <a:t>tia</a:t>
            </a:r>
            <a:endParaRPr lang="fr-FR" sz="5400" b="1" i="1" dirty="0">
              <a:solidFill>
                <a:schemeClr val="tx1"/>
              </a:solidFill>
            </a:endParaRPr>
          </a:p>
          <a:p>
            <a:r>
              <a:rPr lang="en-GB" sz="5400" b="1" i="1" dirty="0" smtClean="0">
                <a:solidFill>
                  <a:schemeClr val="tx1"/>
                </a:solidFill>
              </a:rPr>
              <a:t>Ka </a:t>
            </a:r>
            <a:r>
              <a:rPr lang="en-GB" sz="5400" b="1" i="1" dirty="0" err="1">
                <a:solidFill>
                  <a:schemeClr val="tx1"/>
                </a:solidFill>
              </a:rPr>
              <a:t>mba</a:t>
            </a:r>
            <a:r>
              <a:rPr lang="en-GB" sz="5400" b="1" i="1" dirty="0">
                <a:solidFill>
                  <a:schemeClr val="tx1"/>
                </a:solidFill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</a:rPr>
              <a:t>hirao</a:t>
            </a:r>
            <a:r>
              <a:rPr lang="en-GB" sz="5400" b="1" i="1" dirty="0">
                <a:solidFill>
                  <a:schemeClr val="tx1"/>
                </a:solidFill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</a:rPr>
              <a:t>sy</a:t>
            </a:r>
            <a:r>
              <a:rPr lang="en-GB" sz="5400" b="1" i="1" dirty="0">
                <a:solidFill>
                  <a:schemeClr val="tx1"/>
                </a:solidFill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</a:rPr>
              <a:t>lazao</a:t>
            </a:r>
            <a:endParaRPr lang="fr-FR" sz="5400" b="1" i="1" dirty="0">
              <a:solidFill>
                <a:schemeClr val="tx1"/>
              </a:solidFill>
            </a:endParaRPr>
          </a:p>
          <a:p>
            <a:r>
              <a:rPr lang="en-GB" sz="5400" b="1" i="1" dirty="0" err="1" smtClean="0">
                <a:solidFill>
                  <a:schemeClr val="tx1"/>
                </a:solidFill>
              </a:rPr>
              <a:t>Ny</a:t>
            </a:r>
            <a:r>
              <a:rPr lang="en-GB" sz="5400" b="1" i="1" dirty="0" smtClean="0">
                <a:solidFill>
                  <a:schemeClr val="tx1"/>
                </a:solidFill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</a:rPr>
              <a:t>famonjena</a:t>
            </a:r>
            <a:r>
              <a:rPr lang="en-GB" sz="5400" b="1" i="1" dirty="0">
                <a:solidFill>
                  <a:schemeClr val="tx1"/>
                </a:solidFill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</a:rPr>
              <a:t>azonao</a:t>
            </a:r>
            <a:r>
              <a:rPr lang="en-GB" sz="5400" b="1" i="1" dirty="0">
                <a:solidFill>
                  <a:schemeClr val="tx1"/>
                </a:solidFill>
              </a:rPr>
              <a:t> </a:t>
            </a:r>
            <a:r>
              <a:rPr lang="en-GB" sz="5400" b="1" i="1" dirty="0" smtClean="0">
                <a:solidFill>
                  <a:schemeClr val="tx1"/>
                </a:solidFill>
              </a:rPr>
              <a:t>!</a:t>
            </a:r>
            <a:endParaRPr lang="fr-FR" sz="5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5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13247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2. </a:t>
            </a:r>
            <a:r>
              <a:rPr lang="en-GB" sz="5400" b="1" dirty="0" err="1"/>
              <a:t>Zava-mahagaga</a:t>
            </a:r>
            <a:r>
              <a:rPr lang="en-GB" sz="5400" b="1" dirty="0"/>
              <a:t> </a:t>
            </a:r>
            <a:r>
              <a:rPr lang="en-GB" sz="5400" b="1" dirty="0" err="1"/>
              <a:t>fatratra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fitiavan’Andriamanitra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mpanota</a:t>
            </a:r>
            <a:r>
              <a:rPr lang="en-GB" sz="5400" b="1" dirty="0"/>
              <a:t> </a:t>
            </a:r>
            <a:r>
              <a:rPr lang="en-GB" sz="5400" b="1" dirty="0" err="1"/>
              <a:t>tafasaraka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Tonga </a:t>
            </a:r>
            <a:r>
              <a:rPr lang="en-GB" sz="5400" b="1" dirty="0" err="1"/>
              <a:t>sambatra</a:t>
            </a:r>
            <a:r>
              <a:rPr lang="en-GB" sz="5400" b="1" dirty="0"/>
              <a:t> !</a:t>
            </a:r>
            <a:endParaRPr lang="fr-FR" sz="5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843558"/>
            <a:ext cx="9144000" cy="1998222"/>
          </a:xfrm>
        </p:spPr>
        <p:txBody>
          <a:bodyPr>
            <a:noAutofit/>
          </a:bodyPr>
          <a:lstStyle/>
          <a:p>
            <a:r>
              <a:rPr lang="en-GB" sz="5400" b="1" i="1" dirty="0" err="1">
                <a:solidFill>
                  <a:schemeClr val="tx1"/>
                </a:solidFill>
              </a:rPr>
              <a:t>Mifalia</a:t>
            </a:r>
            <a:r>
              <a:rPr lang="en-GB" sz="5400" b="1" i="1" dirty="0">
                <a:solidFill>
                  <a:schemeClr val="tx1"/>
                </a:solidFill>
              </a:rPr>
              <a:t>, </a:t>
            </a:r>
            <a:r>
              <a:rPr lang="en-GB" sz="5400" b="1" i="1" dirty="0" err="1">
                <a:solidFill>
                  <a:schemeClr val="tx1"/>
                </a:solidFill>
              </a:rPr>
              <a:t>mihobia</a:t>
            </a:r>
            <a:r>
              <a:rPr lang="en-GB" sz="5400" b="1" i="1" dirty="0">
                <a:solidFill>
                  <a:schemeClr val="tx1"/>
                </a:solidFill>
              </a:rPr>
              <a:t>,</a:t>
            </a:r>
            <a:endParaRPr lang="fr-FR" sz="5400" b="1" i="1" dirty="0">
              <a:solidFill>
                <a:schemeClr val="tx1"/>
              </a:solidFill>
            </a:endParaRPr>
          </a:p>
          <a:p>
            <a:r>
              <a:rPr lang="en-GB" sz="5400" b="1" i="1" dirty="0" err="1" smtClean="0">
                <a:solidFill>
                  <a:schemeClr val="tx1"/>
                </a:solidFill>
              </a:rPr>
              <a:t>Fa</a:t>
            </a:r>
            <a:r>
              <a:rPr lang="en-GB" sz="5400" b="1" i="1" dirty="0" smtClean="0">
                <a:solidFill>
                  <a:schemeClr val="tx1"/>
                </a:solidFill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</a:rPr>
              <a:t>tonga</a:t>
            </a:r>
            <a:r>
              <a:rPr lang="en-GB" sz="5400" b="1" i="1" dirty="0">
                <a:solidFill>
                  <a:schemeClr val="tx1"/>
                </a:solidFill>
              </a:rPr>
              <a:t> ho </a:t>
            </a:r>
            <a:r>
              <a:rPr lang="en-GB" sz="5400" b="1" i="1" dirty="0" err="1">
                <a:solidFill>
                  <a:schemeClr val="tx1"/>
                </a:solidFill>
              </a:rPr>
              <a:t>anao</a:t>
            </a:r>
            <a:r>
              <a:rPr lang="en-GB" sz="5400" b="1" i="1" dirty="0">
                <a:solidFill>
                  <a:schemeClr val="tx1"/>
                </a:solidFill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</a:rPr>
              <a:t>ny</a:t>
            </a:r>
            <a:r>
              <a:rPr lang="en-GB" sz="5400" b="1" i="1" dirty="0">
                <a:solidFill>
                  <a:schemeClr val="tx1"/>
                </a:solidFill>
              </a:rPr>
              <a:t> </a:t>
            </a:r>
            <a:r>
              <a:rPr lang="en-GB" sz="5400" b="1" i="1" dirty="0" err="1" smtClean="0">
                <a:solidFill>
                  <a:schemeClr val="tx1"/>
                </a:solidFill>
              </a:rPr>
              <a:t>Tompo</a:t>
            </a:r>
            <a:r>
              <a:rPr lang="en-GB" sz="5400" b="1" i="1" dirty="0" smtClean="0">
                <a:solidFill>
                  <a:schemeClr val="tx1"/>
                </a:solidFill>
              </a:rPr>
              <a:t> </a:t>
            </a:r>
            <a:r>
              <a:rPr lang="en-GB" sz="5400" b="1" i="1" dirty="0" err="1" smtClean="0">
                <a:solidFill>
                  <a:schemeClr val="tx1"/>
                </a:solidFill>
              </a:rPr>
              <a:t>tia</a:t>
            </a:r>
            <a:endParaRPr lang="fr-FR" sz="5400" b="1" i="1" dirty="0">
              <a:solidFill>
                <a:schemeClr val="tx1"/>
              </a:solidFill>
            </a:endParaRPr>
          </a:p>
          <a:p>
            <a:r>
              <a:rPr lang="en-GB" sz="5400" b="1" i="1" dirty="0" smtClean="0">
                <a:solidFill>
                  <a:schemeClr val="tx1"/>
                </a:solidFill>
              </a:rPr>
              <a:t>Ka </a:t>
            </a:r>
            <a:r>
              <a:rPr lang="en-GB" sz="5400" b="1" i="1" dirty="0" err="1">
                <a:solidFill>
                  <a:schemeClr val="tx1"/>
                </a:solidFill>
              </a:rPr>
              <a:t>mba</a:t>
            </a:r>
            <a:r>
              <a:rPr lang="en-GB" sz="5400" b="1" i="1" dirty="0">
                <a:solidFill>
                  <a:schemeClr val="tx1"/>
                </a:solidFill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</a:rPr>
              <a:t>hirao</a:t>
            </a:r>
            <a:r>
              <a:rPr lang="en-GB" sz="5400" b="1" i="1" dirty="0">
                <a:solidFill>
                  <a:schemeClr val="tx1"/>
                </a:solidFill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</a:rPr>
              <a:t>sy</a:t>
            </a:r>
            <a:r>
              <a:rPr lang="en-GB" sz="5400" b="1" i="1" dirty="0">
                <a:solidFill>
                  <a:schemeClr val="tx1"/>
                </a:solidFill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</a:rPr>
              <a:t>lazao</a:t>
            </a:r>
            <a:endParaRPr lang="fr-FR" sz="5400" b="1" i="1" dirty="0">
              <a:solidFill>
                <a:schemeClr val="tx1"/>
              </a:solidFill>
            </a:endParaRPr>
          </a:p>
          <a:p>
            <a:r>
              <a:rPr lang="en-GB" sz="5400" b="1" i="1" dirty="0" err="1" smtClean="0">
                <a:solidFill>
                  <a:schemeClr val="tx1"/>
                </a:solidFill>
              </a:rPr>
              <a:t>Ny</a:t>
            </a:r>
            <a:r>
              <a:rPr lang="en-GB" sz="5400" b="1" i="1" dirty="0" smtClean="0">
                <a:solidFill>
                  <a:schemeClr val="tx1"/>
                </a:solidFill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</a:rPr>
              <a:t>famonjena</a:t>
            </a:r>
            <a:r>
              <a:rPr lang="en-GB" sz="5400" b="1" i="1" dirty="0">
                <a:solidFill>
                  <a:schemeClr val="tx1"/>
                </a:solidFill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</a:rPr>
              <a:t>azonao</a:t>
            </a:r>
            <a:r>
              <a:rPr lang="en-GB" sz="5400" b="1" i="1" dirty="0">
                <a:solidFill>
                  <a:schemeClr val="tx1"/>
                </a:solidFill>
              </a:rPr>
              <a:t> </a:t>
            </a:r>
            <a:r>
              <a:rPr lang="en-GB" sz="5400" b="1" i="1" dirty="0" smtClean="0">
                <a:solidFill>
                  <a:schemeClr val="tx1"/>
                </a:solidFill>
              </a:rPr>
              <a:t>!</a:t>
            </a:r>
            <a:endParaRPr lang="fr-FR" sz="5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4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23678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3. </a:t>
            </a:r>
            <a:r>
              <a:rPr lang="en-GB" sz="5400" b="1" dirty="0"/>
              <a:t>O !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tany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asandratra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Ka </a:t>
            </a:r>
            <a:r>
              <a:rPr lang="en-GB" sz="5400" b="1" dirty="0" err="1"/>
              <a:t>vangian’ny</a:t>
            </a:r>
            <a:r>
              <a:rPr lang="en-GB" sz="5400" b="1" dirty="0"/>
              <a:t> </a:t>
            </a:r>
            <a:r>
              <a:rPr lang="en-GB" sz="5400" b="1" dirty="0" err="1" smtClean="0"/>
              <a:t>Tompon-danitra</a:t>
            </a:r>
            <a:r>
              <a:rPr lang="en-GB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Inona</a:t>
            </a:r>
            <a:r>
              <a:rPr lang="en-GB" sz="5400" b="1" dirty="0" smtClean="0"/>
              <a:t> </a:t>
            </a:r>
            <a:r>
              <a:rPr lang="en-GB" sz="5400" b="1" dirty="0" err="1"/>
              <a:t>ary</a:t>
            </a:r>
            <a:r>
              <a:rPr lang="en-GB" sz="5400" b="1" dirty="0"/>
              <a:t> no </a:t>
            </a:r>
            <a:r>
              <a:rPr lang="en-GB" sz="5400" b="1" dirty="0" err="1"/>
              <a:t>atolotra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Mpanavotra</a:t>
            </a:r>
            <a:r>
              <a:rPr lang="en-GB" sz="5400" b="1" dirty="0"/>
              <a:t> ?</a:t>
            </a:r>
            <a:endParaRPr lang="fr-FR" sz="5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843558"/>
            <a:ext cx="9144000" cy="1998222"/>
          </a:xfrm>
        </p:spPr>
        <p:txBody>
          <a:bodyPr>
            <a:noAutofit/>
          </a:bodyPr>
          <a:lstStyle/>
          <a:p>
            <a:r>
              <a:rPr lang="en-GB" sz="5400" b="1" i="1" dirty="0" err="1">
                <a:solidFill>
                  <a:schemeClr val="tx1"/>
                </a:solidFill>
              </a:rPr>
              <a:t>Mifalia</a:t>
            </a:r>
            <a:r>
              <a:rPr lang="en-GB" sz="5400" b="1" i="1" dirty="0">
                <a:solidFill>
                  <a:schemeClr val="tx1"/>
                </a:solidFill>
              </a:rPr>
              <a:t>, </a:t>
            </a:r>
            <a:r>
              <a:rPr lang="en-GB" sz="5400" b="1" i="1" dirty="0" err="1">
                <a:solidFill>
                  <a:schemeClr val="tx1"/>
                </a:solidFill>
              </a:rPr>
              <a:t>mihobia</a:t>
            </a:r>
            <a:r>
              <a:rPr lang="en-GB" sz="5400" b="1" i="1" dirty="0">
                <a:solidFill>
                  <a:schemeClr val="tx1"/>
                </a:solidFill>
              </a:rPr>
              <a:t>,</a:t>
            </a:r>
            <a:endParaRPr lang="fr-FR" sz="5400" b="1" i="1" dirty="0">
              <a:solidFill>
                <a:schemeClr val="tx1"/>
              </a:solidFill>
            </a:endParaRPr>
          </a:p>
          <a:p>
            <a:r>
              <a:rPr lang="en-GB" sz="5400" b="1" i="1" dirty="0" err="1" smtClean="0">
                <a:solidFill>
                  <a:schemeClr val="tx1"/>
                </a:solidFill>
              </a:rPr>
              <a:t>Fa</a:t>
            </a:r>
            <a:r>
              <a:rPr lang="en-GB" sz="5400" b="1" i="1" dirty="0" smtClean="0">
                <a:solidFill>
                  <a:schemeClr val="tx1"/>
                </a:solidFill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</a:rPr>
              <a:t>tonga</a:t>
            </a:r>
            <a:r>
              <a:rPr lang="en-GB" sz="5400" b="1" i="1" dirty="0">
                <a:solidFill>
                  <a:schemeClr val="tx1"/>
                </a:solidFill>
              </a:rPr>
              <a:t> ho </a:t>
            </a:r>
            <a:r>
              <a:rPr lang="en-GB" sz="5400" b="1" i="1" dirty="0" err="1">
                <a:solidFill>
                  <a:schemeClr val="tx1"/>
                </a:solidFill>
              </a:rPr>
              <a:t>anao</a:t>
            </a:r>
            <a:r>
              <a:rPr lang="en-GB" sz="5400" b="1" i="1" dirty="0">
                <a:solidFill>
                  <a:schemeClr val="tx1"/>
                </a:solidFill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</a:rPr>
              <a:t>ny</a:t>
            </a:r>
            <a:r>
              <a:rPr lang="en-GB" sz="5400" b="1" i="1" dirty="0">
                <a:solidFill>
                  <a:schemeClr val="tx1"/>
                </a:solidFill>
              </a:rPr>
              <a:t> </a:t>
            </a:r>
            <a:r>
              <a:rPr lang="en-GB" sz="5400" b="1" i="1" dirty="0" err="1" smtClean="0">
                <a:solidFill>
                  <a:schemeClr val="tx1"/>
                </a:solidFill>
              </a:rPr>
              <a:t>Tompo</a:t>
            </a:r>
            <a:r>
              <a:rPr lang="en-GB" sz="5400" b="1" i="1" dirty="0" smtClean="0">
                <a:solidFill>
                  <a:schemeClr val="tx1"/>
                </a:solidFill>
              </a:rPr>
              <a:t> </a:t>
            </a:r>
            <a:r>
              <a:rPr lang="en-GB" sz="5400" b="1" i="1" dirty="0" err="1" smtClean="0">
                <a:solidFill>
                  <a:schemeClr val="tx1"/>
                </a:solidFill>
              </a:rPr>
              <a:t>tia</a:t>
            </a:r>
            <a:endParaRPr lang="fr-FR" sz="5400" b="1" i="1" dirty="0">
              <a:solidFill>
                <a:schemeClr val="tx1"/>
              </a:solidFill>
            </a:endParaRPr>
          </a:p>
          <a:p>
            <a:r>
              <a:rPr lang="en-GB" sz="5400" b="1" i="1" dirty="0" smtClean="0">
                <a:solidFill>
                  <a:schemeClr val="tx1"/>
                </a:solidFill>
              </a:rPr>
              <a:t>Ka </a:t>
            </a:r>
            <a:r>
              <a:rPr lang="en-GB" sz="5400" b="1" i="1" dirty="0" err="1">
                <a:solidFill>
                  <a:schemeClr val="tx1"/>
                </a:solidFill>
              </a:rPr>
              <a:t>mba</a:t>
            </a:r>
            <a:r>
              <a:rPr lang="en-GB" sz="5400" b="1" i="1" dirty="0">
                <a:solidFill>
                  <a:schemeClr val="tx1"/>
                </a:solidFill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</a:rPr>
              <a:t>hirao</a:t>
            </a:r>
            <a:r>
              <a:rPr lang="en-GB" sz="5400" b="1" i="1" dirty="0">
                <a:solidFill>
                  <a:schemeClr val="tx1"/>
                </a:solidFill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</a:rPr>
              <a:t>sy</a:t>
            </a:r>
            <a:r>
              <a:rPr lang="en-GB" sz="5400" b="1" i="1" dirty="0">
                <a:solidFill>
                  <a:schemeClr val="tx1"/>
                </a:solidFill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</a:rPr>
              <a:t>lazao</a:t>
            </a:r>
            <a:endParaRPr lang="fr-FR" sz="5400" b="1" i="1" dirty="0">
              <a:solidFill>
                <a:schemeClr val="tx1"/>
              </a:solidFill>
            </a:endParaRPr>
          </a:p>
          <a:p>
            <a:r>
              <a:rPr lang="en-GB" sz="5400" b="1" i="1" dirty="0" err="1" smtClean="0">
                <a:solidFill>
                  <a:schemeClr val="tx1"/>
                </a:solidFill>
              </a:rPr>
              <a:t>Ny</a:t>
            </a:r>
            <a:r>
              <a:rPr lang="en-GB" sz="5400" b="1" i="1" dirty="0" smtClean="0">
                <a:solidFill>
                  <a:schemeClr val="tx1"/>
                </a:solidFill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</a:rPr>
              <a:t>famonjena</a:t>
            </a:r>
            <a:r>
              <a:rPr lang="en-GB" sz="5400" b="1" i="1" dirty="0">
                <a:solidFill>
                  <a:schemeClr val="tx1"/>
                </a:solidFill>
              </a:rPr>
              <a:t> </a:t>
            </a:r>
            <a:r>
              <a:rPr lang="en-GB" sz="5400" b="1" i="1" dirty="0" err="1">
                <a:solidFill>
                  <a:schemeClr val="tx1"/>
                </a:solidFill>
              </a:rPr>
              <a:t>azonao</a:t>
            </a:r>
            <a:r>
              <a:rPr lang="en-GB" sz="5400" b="1" i="1" dirty="0">
                <a:solidFill>
                  <a:schemeClr val="tx1"/>
                </a:solidFill>
              </a:rPr>
              <a:t> </a:t>
            </a:r>
            <a:r>
              <a:rPr lang="en-GB" sz="5400" b="1" i="1" dirty="0" smtClean="0">
                <a:solidFill>
                  <a:schemeClr val="tx1"/>
                </a:solidFill>
              </a:rPr>
              <a:t>!</a:t>
            </a:r>
            <a:endParaRPr lang="fr-FR" sz="54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409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89</Words>
  <Application>Microsoft Office PowerPoint</Application>
  <PresentationFormat>Affichage à l'écran (16:9)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80</vt:lpstr>
      <vt:lpstr>1. He, ny hoby ao an-danitra,     Fa Mpamonjy re no teraka,    Io no Zanak’Andriamanitra,   Lay Tanteraka.</vt:lpstr>
      <vt:lpstr>Présentation PowerPoint</vt:lpstr>
      <vt:lpstr>2. Zava-mahagaga fatratra     Ny fitiavan’Andriamanitra,    Ny mpanota tafasaraka     Tonga sambatra !</vt:lpstr>
      <vt:lpstr>Présentation PowerPoint</vt:lpstr>
      <vt:lpstr>3. O ! ry tany izay asandratra,     Ka vangian’ny Tompon-danitra,     Inona ary no atolotra   Ny Mpanavotra ?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</dc:title>
  <dc:creator>RAMOD</dc:creator>
  <cp:lastModifiedBy>SONO</cp:lastModifiedBy>
  <cp:revision>3</cp:revision>
  <dcterms:created xsi:type="dcterms:W3CDTF">2013-12-18T16:06:21Z</dcterms:created>
  <dcterms:modified xsi:type="dcterms:W3CDTF">2014-10-15T16:45:52Z</dcterms:modified>
</cp:coreProperties>
</file>